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4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3"/>
  </p:sldMasterIdLst>
  <p:notesMasterIdLst>
    <p:notesMasterId r:id="rId16"/>
  </p:notesMasterIdLst>
  <p:sldIdLst>
    <p:sldId id="256" r:id="rId4"/>
    <p:sldId id="259" r:id="rId5"/>
    <p:sldId id="281" r:id="rId6"/>
    <p:sldId id="286" r:id="rId7"/>
    <p:sldId id="287" r:id="rId8"/>
    <p:sldId id="288" r:id="rId9"/>
    <p:sldId id="282" r:id="rId10"/>
    <p:sldId id="289" r:id="rId11"/>
    <p:sldId id="290" r:id="rId12"/>
    <p:sldId id="291" r:id="rId13"/>
    <p:sldId id="283" r:id="rId14"/>
    <p:sldId id="284" r:id="rId1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44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customXml" Target="../customXml/item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399FB695-9387-94A3-30C1-3A33929882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BD89076-4DD8-CC58-A35D-2B501450B5F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4F6EBB55-B378-1108-1121-FA55C1A54B92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19300E33-2D66-85E3-D0B3-A9522BFA800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1B6D12E2-393E-1783-1BA9-6E1B0E5BD70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14A6E7AF-3595-7897-EAF6-73A0734F6C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50B9C0B-ACF1-4277-A292-DA662347251C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F90FEB46-5F97-109E-8003-4D509D5857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64D6BF-64F9-4431-96BC-94810404474E}" type="slidenum">
              <a:rPr lang="ru-RU" altLang="en-US">
                <a:latin typeface="Arial" panose="020B0604020202020204" pitchFamily="34" charset="0"/>
              </a:rPr>
              <a:pPr eaLnBrk="1" hangingPunct="1"/>
              <a:t>2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CCAE06E-A944-5814-B3E5-08D578F2121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FD3A88E1-9647-CE81-C35F-8E1852F24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D4447086-FCF0-6C19-7319-0D1AC35F94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2B1B6BC-4222-4BB0-93AA-ED5338D5FC94}" type="slidenum">
              <a:rPr lang="ru-RU" altLang="en-US">
                <a:latin typeface="Arial" panose="020B0604020202020204" pitchFamily="34" charset="0"/>
              </a:rPr>
              <a:pPr eaLnBrk="1" hangingPunct="1"/>
              <a:t>11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24888321-E455-0D8F-54B7-E1508C9C357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D4992F9-F374-4327-E885-A095845B6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3BA9D8C4-29D2-8871-DD11-E0BF9D0CF0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3CB786-A6FB-4A2C-8AFD-CA89D4126C9E}" type="slidenum">
              <a:rPr lang="ru-RU" altLang="en-US">
                <a:latin typeface="Arial" panose="020B0604020202020204" pitchFamily="34" charset="0"/>
              </a:rPr>
              <a:pPr eaLnBrk="1" hangingPunct="1"/>
              <a:t>12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47D0428-C4AD-8AE1-A7D6-686231C5762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37C0EA96-E679-0EE2-002D-10FA48BE3B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2CFEA512-4DC0-3458-1E43-3092B5FB7E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C02C6C2-8FDD-4F7F-9E6A-251469515791}" type="slidenum">
              <a:rPr lang="ru-RU" altLang="en-US">
                <a:latin typeface="Arial" panose="020B0604020202020204" pitchFamily="34" charset="0"/>
              </a:rPr>
              <a:pPr eaLnBrk="1" hangingPunct="1"/>
              <a:t>3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16BD064-9040-961B-E9A6-B6DCBE681BB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624563A8-34CA-AAE9-7FEF-6D7DAD4AC1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E9FB3913-2E00-DF42-E72F-28359ED491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972C9E0-4742-4D8E-AC71-DD24B38B1CCF}" type="slidenum">
              <a:rPr lang="ru-RU" altLang="en-US">
                <a:latin typeface="Arial" panose="020B0604020202020204" pitchFamily="34" charset="0"/>
              </a:rPr>
              <a:pPr eaLnBrk="1" hangingPunct="1"/>
              <a:t>4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4F33DFC6-E5F6-6F73-F835-7FF29E13845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42E5AEAE-02EE-C96C-77FF-D88DD1E946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A71089C6-A186-82F8-35F9-109CD900EC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AE00338-D69D-49BC-99F1-7457EA7ED2FC}" type="slidenum">
              <a:rPr lang="ru-RU" altLang="en-US">
                <a:latin typeface="Arial" panose="020B0604020202020204" pitchFamily="34" charset="0"/>
              </a:rPr>
              <a:pPr eaLnBrk="1" hangingPunct="1"/>
              <a:t>5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4724B1A-F13E-C450-9B92-AD12034861B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A262A07-1107-4461-D7C0-38BF0D673A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F635B04A-D6A1-AD53-6A2D-D1F82EBFA1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DEE0CB7-23AF-4A56-8B98-D8ACD1778348}" type="slidenum">
              <a:rPr lang="ru-RU" altLang="en-US">
                <a:latin typeface="Arial" panose="020B0604020202020204" pitchFamily="34" charset="0"/>
              </a:rPr>
              <a:pPr eaLnBrk="1" hangingPunct="1"/>
              <a:t>6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78EA9EC-295E-DE4B-8460-A4692DFB754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828CC503-549F-AB1D-E853-8417E32689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9C619AEF-927C-3DF2-6CA4-F6BB687E9E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1A3F51-96A3-4ED6-8447-D056C11B5702}" type="slidenum">
              <a:rPr lang="ru-RU" altLang="en-US">
                <a:latin typeface="Arial" panose="020B0604020202020204" pitchFamily="34" charset="0"/>
              </a:rPr>
              <a:pPr eaLnBrk="1" hangingPunct="1"/>
              <a:t>7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13857D3-486F-F82B-3C34-CD00320BF65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78669EBF-1F8F-820C-6653-5330AE1DDC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A2BEDB41-71F9-E336-E680-0D2C42622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571B99-B851-46E9-B855-E45567CFC133}" type="slidenum">
              <a:rPr lang="ru-RU" altLang="en-US">
                <a:latin typeface="Arial" panose="020B0604020202020204" pitchFamily="34" charset="0"/>
              </a:rPr>
              <a:pPr eaLnBrk="1" hangingPunct="1"/>
              <a:t>8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4810F0E5-D92F-BD38-CF9D-0B9F907192C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07913F07-FDCB-CAF0-4755-5F2BC60CF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16EE57C6-D2F9-B631-019A-D85604F8CB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2127CE-2C27-454B-BD5F-A25E9338DF00}" type="slidenum">
              <a:rPr lang="ru-RU" altLang="en-US">
                <a:latin typeface="Arial" panose="020B0604020202020204" pitchFamily="34" charset="0"/>
              </a:rPr>
              <a:pPr eaLnBrk="1" hangingPunct="1"/>
              <a:t>9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1D9188C-E2A8-E898-9953-8C7B48A2723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BAF978B-9CCA-413C-F84D-6972ECEF2D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A8FE05B-AECF-9E94-CD43-C6F251FBC6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A981A0C-DF7C-4D9D-9EF7-22B75F656AD8}" type="slidenum">
              <a:rPr lang="ru-RU" altLang="en-US">
                <a:latin typeface="Arial" panose="020B0604020202020204" pitchFamily="34" charset="0"/>
              </a:rPr>
              <a:pPr eaLnBrk="1" hangingPunct="1"/>
              <a:t>10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8D3A780-E2B6-BF8C-1D34-EDB791EE7EC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491CFBD-8A6C-25B8-00EF-E8A1814546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0CA0519-904D-1AA9-5283-80D015C9E132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F43D78F4-5CF9-635F-28B9-88B7D035DD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67894E0F-C946-0ED2-C73C-7820BDA88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6E6D0578-6041-E8C2-4F51-72EB21123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95C681A4-034E-2436-608B-F38B3E34C4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49F1D30-0A03-2108-63F2-FD90A0C5C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CCF3805-3F83-9963-B47C-9F9BC4556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Arial" charset="0"/>
                </a:endParaRPr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8220334A-6DB5-F09A-2EBA-6B5C6C069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57F62BE5-5EA2-6DFC-AEFF-C7C1C3106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2238AC2C-F73E-CE07-B31B-192EDDA46D2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Arial" charset="0"/>
              </a:endParaRPr>
            </a:p>
          </p:txBody>
        </p:sp>
      </p:grpSp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Click to edit Master subtitle style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4CA6466E-35DB-1DEF-060B-8B345C14CE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F318D44-7627-A746-C1E9-2AE689C4FB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691F5E1F-8341-C764-A7A1-A3788A206E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38322F9-4858-4617-9A4A-3AB5337FCA0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4321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60269F2-C538-B0C1-EF98-5296E9D11A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126F4F2-C1D7-52F3-D6BC-996C968941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6C68D92-87E5-DC0F-9086-78DF88920B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838FA7-D472-4A82-9808-264FF692B45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0980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442D5FE-CE8D-DAB3-3B09-6A776EB58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0A25AFB-3DBB-E40D-5BBF-D5966A5483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F92805F-B46B-54A6-2C83-E0DE4E665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4B184B-0139-4499-BCFE-E2D7C2DFA74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72212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14C9AE4-CDF9-91F0-7A0F-5244087078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3773B96-8A71-527A-FCF8-8C6924A6E9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C1F7BD5-B2B0-0799-3074-1B0D37F6A3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46FE27-6084-4833-9EB0-2D47080BFFA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51130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19D60CB-BA9D-D362-79B7-C9CDF1BADB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11F6D14-227F-4726-9D03-4591514770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5B036EA-365F-A356-3656-2E8C1B02AB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E010C2-AE06-41FA-B189-C5D45DED777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36038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8A715B9-9697-1BF4-B40E-47B2A4D4D7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307859-7455-3193-24C0-659C2288BD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CA5B1E8-10F1-BEBF-8B58-BB510B7E09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80A16E-A291-481D-8583-C5A9C37A6EC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91115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D549480-203C-8B47-11E6-FF9E0B06A1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71A62E74-5239-E4C1-7193-4DDB1F78F6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67752C4D-F5FC-7B8E-DBC9-58B7E57EA6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C4F94D-93D0-479A-A11B-2FD3DC4D681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1653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9D03160-4F3D-2F1C-8441-EE6B75F65D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195150E-46EB-998C-0C5E-7D1198FD64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677A7B2-836A-978A-B91C-5083E1D400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936651-FE15-490A-848B-F55F640FACF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8629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0E66E1F-69CC-67B9-1D3B-0B98514397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91088C3-577E-CD47-9D66-978001DF29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7415FAB-25D7-4435-5A13-46F10845D9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CB4C6C-6239-46A7-8914-2A02A81DDB8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85628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B325521-7A25-6E26-FB95-5D7A2B7EE9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E2616D7-457E-A4A9-E1F5-3C5BF63CBB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C4B41EE-8ED3-1523-6AA0-1026B59B06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D0BD39-33C4-41E8-8777-EEA82794C31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4410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91F2663-5EA1-12D7-AFA5-5341411394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53C83AAC-3749-1D6F-8151-1140C0D757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54CEF787-3748-82F4-1BCB-4BAF1DD075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610F6A-A3CD-4AE1-B159-CE4EF23899F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462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D38CD85A-414C-F01D-4908-94A721BDC8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C23A855-6E44-36E1-06D0-6D1597C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2D5CBC5-69E6-C563-BC5E-90529C4DEF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B3F5F-C438-47B5-8DE5-9BD3EB64816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0115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75021672-A489-F2FC-C4E0-E90570381C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299F73A8-487D-A83D-64BC-9E488801A1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EC6C3BC6-FE30-C133-8A7D-EEC4FF6EDA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0351D5-A950-4C8C-B083-7B4AD79B4C2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7009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083562E-5205-0F47-052C-B13BE3BC4A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2784DD1-F23D-29F9-DFE1-7D0DBEDA31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4B3306D-9D74-A689-6400-0EE48727BF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BE16E3-6AF9-4589-9019-E4BE6438F28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2716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5A0D6B5-3E87-990E-0B02-7D24824DB2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CB33A02-9897-E536-949F-C24D2B67D8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7A792AC-7C58-8E5B-7EB7-B9EB685670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130CB5-7FEB-40CC-9637-8D2991F5580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62724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E19ADA7-9FB1-2085-03B3-09A2C84A6AC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cs typeface="Arial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8CB6390-16B4-2E9C-838E-C7B9B1AC7AB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cs typeface="Arial" charset="0"/>
            </a:endParaRP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1D374040-B0E6-2591-B367-84DFA93536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cs typeface="Arial" charset="0"/>
            </a:endParaRP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CD33EEED-CA81-D548-D020-D627221623C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cs typeface="Arial" charset="0"/>
            </a:endParaRP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496B27AE-A907-0518-8D4D-96B650DD056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cs typeface="Arial" charset="0"/>
            </a:endParaRP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0E88B571-62BD-E74D-C369-1DEC1ACCA78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cs typeface="Arial" charset="0"/>
            </a:endParaRPr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F1F73E2A-DD43-4953-3703-39260E86B29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cs typeface="Arial" charset="0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B6A573DB-CFEA-4C62-4269-E53396F80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title style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6CC0AA1C-6E5C-F163-D0C0-EDBC4B5183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text styles</a:t>
            </a:r>
          </a:p>
          <a:p>
            <a:pPr lvl="1"/>
            <a:r>
              <a:rPr lang="ru-RU" altLang="en-US"/>
              <a:t>Second level</a:t>
            </a:r>
          </a:p>
          <a:p>
            <a:pPr lvl="2"/>
            <a:r>
              <a:rPr lang="ru-RU" altLang="en-US"/>
              <a:t>Third level</a:t>
            </a:r>
          </a:p>
          <a:p>
            <a:pPr lvl="3"/>
            <a:r>
              <a:rPr lang="ru-RU" altLang="en-US"/>
              <a:t>Fourth level</a:t>
            </a:r>
          </a:p>
          <a:p>
            <a:pPr lvl="4"/>
            <a:r>
              <a:rPr lang="ru-RU" altLang="en-US"/>
              <a:t>Fifth level</a:t>
            </a:r>
          </a:p>
        </p:txBody>
      </p:sp>
      <p:sp>
        <p:nvSpPr>
          <p:cNvPr id="7179" name="Rectangle 11">
            <a:extLst>
              <a:ext uri="{FF2B5EF4-FFF2-40B4-BE49-F238E27FC236}">
                <a16:creationId xmlns:a16="http://schemas.microsoft.com/office/drawing/2014/main" id="{188B6929-8CB5-E651-3D0D-E66F366E190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80" name="Rectangle 12">
            <a:extLst>
              <a:ext uri="{FF2B5EF4-FFF2-40B4-BE49-F238E27FC236}">
                <a16:creationId xmlns:a16="http://schemas.microsoft.com/office/drawing/2014/main" id="{DF83079A-6B12-8733-0FDB-D207C1989F0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81" name="Rectangle 13">
            <a:extLst>
              <a:ext uri="{FF2B5EF4-FFF2-40B4-BE49-F238E27FC236}">
                <a16:creationId xmlns:a16="http://schemas.microsoft.com/office/drawing/2014/main" id="{BE1BAF63-4FDF-3A0A-C2EC-7A1332D61A7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2606516-C849-49BA-A108-0FAA1D4761FE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6C17695-D411-43C2-D100-AC231DCC11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2133600"/>
            <a:ext cx="7772400" cy="1004888"/>
          </a:xfrm>
        </p:spPr>
        <p:txBody>
          <a:bodyPr/>
          <a:lstStyle/>
          <a:p>
            <a:pPr eaLnBrk="1" hangingPunct="1"/>
            <a:r>
              <a:rPr lang="en-US" altLang="en-US" sz="3600"/>
              <a:t>Titlu prezentare</a:t>
            </a:r>
            <a:endParaRPr lang="ru-RU" altLang="en-US" sz="3600"/>
          </a:p>
        </p:txBody>
      </p:sp>
      <p:sp>
        <p:nvSpPr>
          <p:cNvPr id="3075" name="TextBox 2">
            <a:extLst>
              <a:ext uri="{FF2B5EF4-FFF2-40B4-BE49-F238E27FC236}">
                <a16:creationId xmlns:a16="http://schemas.microsoft.com/office/drawing/2014/main" id="{C679E23F-38BE-5276-719B-E9382404B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038600"/>
            <a:ext cx="5105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Nume, Prenume  - Student</a:t>
            </a:r>
          </a:p>
          <a:p>
            <a:pPr eaLnBrk="1" hangingPunct="1"/>
            <a:r>
              <a:rPr lang="en-US" altLang="en-US" sz="2000"/>
              <a:t>eMail: ….</a:t>
            </a:r>
            <a:endParaRPr lang="ro-RO" alt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D74A767-5AE9-3704-2308-129EDC249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4. Demo</a:t>
            </a:r>
            <a:endParaRPr lang="ru-RU" alt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87DA67A-FCC4-92D4-1EED-57E09A06B0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8650288" cy="4535487"/>
          </a:xfrm>
        </p:spPr>
        <p:txBody>
          <a:bodyPr/>
          <a:lstStyle/>
          <a:p>
            <a:pPr eaLnBrk="1" hangingPunct="1"/>
            <a:r>
              <a:rPr lang="en-US" altLang="en-US" sz="2200"/>
              <a:t>Prezentarea rezultatelor obtinute din program demonstrative (daca e cazul)</a:t>
            </a:r>
          </a:p>
          <a:p>
            <a:pPr eaLnBrk="1" hangingPunct="1"/>
            <a:r>
              <a:rPr lang="en-US" altLang="en-US" sz="2200"/>
              <a:t>Se incurajeaza astfel de prezentari, pentru a ilustra aspecte de natura practica</a:t>
            </a:r>
          </a:p>
          <a:p>
            <a:pPr eaLnBrk="1" hangingPunct="1"/>
            <a:r>
              <a:rPr lang="en-US" altLang="en-US" sz="2200"/>
              <a:t>Se includ functionalitati ale aplicatiilor identificate capturi cu rezultate din de ecran si comentarii</a:t>
            </a:r>
          </a:p>
          <a:p>
            <a:pPr eaLnBrk="1" hangingPunct="1"/>
            <a:endParaRPr lang="en-US" altLang="en-US" sz="2200"/>
          </a:p>
          <a:p>
            <a:pPr eaLnBrk="1" hangingPunct="1"/>
            <a:r>
              <a:rPr lang="en-US" altLang="en-US" sz="2200">
                <a:solidFill>
                  <a:srgbClr val="FF0000"/>
                </a:solidFill>
              </a:rPr>
              <a:t>Foarte important: </a:t>
            </a:r>
          </a:p>
          <a:p>
            <a:pPr eaLnBrk="1" hangingPunct="1"/>
            <a:r>
              <a:rPr lang="en-US" altLang="en-US" sz="2200">
                <a:solidFill>
                  <a:srgbClr val="FF0000"/>
                </a:solidFill>
              </a:rPr>
              <a:t>De aici trebuie sa rezulte ce si unde cautam / utilizam pentru a implementa practic aspectul tratat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5C9A860-4621-AEC6-5250-62F56CDE87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5. Intrebari recapitulative</a:t>
            </a:r>
            <a:endParaRPr lang="ru-RU" alt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F2A15FA-B8B1-4396-B4F3-61191097C6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8650288" cy="4535487"/>
          </a:xfrm>
        </p:spPr>
        <p:txBody>
          <a:bodyPr/>
          <a:lstStyle/>
          <a:p>
            <a:pPr eaLnBrk="1" hangingPunct="1"/>
            <a:r>
              <a:rPr lang="en-US" altLang="en-US" sz="2200"/>
              <a:t>Lista de minim 4-5 intrebari recapitulative pentru fixarea cunostintelor</a:t>
            </a:r>
          </a:p>
          <a:p>
            <a:pPr eaLnBrk="1" hangingPunct="1"/>
            <a:r>
              <a:rPr lang="en-US" altLang="en-US" sz="2200"/>
              <a:t>Lista de minim 4-5 intrebari recapitulative pentru fixarea cunostintelor</a:t>
            </a:r>
          </a:p>
          <a:p>
            <a:pPr eaLnBrk="1" hangingPunct="1"/>
            <a:r>
              <a:rPr lang="en-US" altLang="en-US" sz="2200"/>
              <a:t>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A8DFAB3-956A-613F-0679-A7461B9D2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6. Bibliografie</a:t>
            </a:r>
            <a:endParaRPr lang="ru-RU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886645B-948F-8F4A-F10D-9296AD5946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8650288" cy="4535487"/>
          </a:xfrm>
        </p:spPr>
        <p:txBody>
          <a:bodyPr/>
          <a:lstStyle/>
          <a:p>
            <a:pPr eaLnBrk="1" hangingPunct="1"/>
            <a:r>
              <a:rPr lang="en-US" altLang="en-US" sz="2200"/>
              <a:t>Lista bibliografica - selectiva</a:t>
            </a:r>
          </a:p>
          <a:p>
            <a:pPr lvl="1" eaLnBrk="1" hangingPunct="1"/>
            <a:endParaRPr lang="en-US" altLang="en-US" sz="20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E67B5D4-4F48-B8F8-33FA-E45FE0868C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1. Definirea problemei</a:t>
            </a:r>
            <a:endParaRPr lang="ru-RU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442C7ED-9D40-4842-0E77-E417A5768F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8650288" cy="4535487"/>
          </a:xfrm>
        </p:spPr>
        <p:txBody>
          <a:bodyPr/>
          <a:lstStyle/>
          <a:p>
            <a:pPr eaLnBrk="1" hangingPunct="1"/>
            <a:r>
              <a:rPr lang="en-US" altLang="en-US" sz="2200"/>
              <a:t>Se defineste problema tratata (obiectivele) in contextul compresiei semnalelor audio / vocale (Eg. Compresia s vocal pentru comunicatii mobile…)</a:t>
            </a:r>
          </a:p>
          <a:p>
            <a:pPr lvl="1" eaLnBrk="1" hangingPunct="1"/>
            <a:r>
              <a:rPr lang="en-US" altLang="en-US" sz="2000"/>
              <a:t>Subproblema (eg. Codarea functiei de transfer a X, Y,Z)</a:t>
            </a:r>
          </a:p>
          <a:p>
            <a:pPr lvl="1" eaLnBrk="1" hangingPunct="1"/>
            <a:r>
              <a:rPr lang="en-US" altLang="en-US" sz="2000"/>
              <a:t>Subproblema (eg. Codarea sursei de semnal). </a:t>
            </a:r>
          </a:p>
          <a:p>
            <a:pPr lvl="1" eaLnBrk="1" hangingPunct="1"/>
            <a:r>
              <a:rPr lang="en-US" altLang="en-US" sz="2000"/>
              <a:t>….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 sz="2200"/>
              <a:t>Ce implica rezolvarea problemei?</a:t>
            </a:r>
          </a:p>
          <a:p>
            <a:pPr lvl="1" eaLnBrk="1" hangingPunct="1"/>
            <a:r>
              <a:rPr lang="en-US" altLang="en-US" sz="2000"/>
              <a:t>Topic  1 (eg. Determinarea coeficientilor de predictie)</a:t>
            </a:r>
          </a:p>
          <a:p>
            <a:pPr lvl="1" eaLnBrk="1" hangingPunct="1"/>
            <a:r>
              <a:rPr lang="en-US" altLang="en-US" sz="2000"/>
              <a:t>Topic 2 (eg. Protectia la erori a parametrilor sursei),</a:t>
            </a:r>
          </a:p>
          <a:p>
            <a:pPr lvl="1" eaLnBrk="1" hangingPunct="1"/>
            <a:r>
              <a:rPr lang="en-US" altLang="en-US" sz="2000"/>
              <a:t>Topic 3 …….</a:t>
            </a:r>
          </a:p>
          <a:p>
            <a:pPr lvl="1" eaLnBrk="1" hangingPunct="1"/>
            <a:endParaRPr lang="en-US" altLang="en-US" sz="20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696401B-4F49-15D9-92FE-62020CEDC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 Suport teoretic si implementare –schema bloc</a:t>
            </a:r>
            <a:endParaRPr lang="ru-RU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A11CAC0-3827-F0DD-BCE5-132050FD7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8650288" cy="4535487"/>
          </a:xfrm>
        </p:spPr>
        <p:txBody>
          <a:bodyPr/>
          <a:lstStyle/>
          <a:p>
            <a:pPr eaLnBrk="1" hangingPunct="1"/>
            <a:r>
              <a:rPr lang="en-US" altLang="en-US" sz="2200"/>
              <a:t>Schema bloc de procesare (daca exista) si particularitati </a:t>
            </a:r>
          </a:p>
          <a:p>
            <a:pPr eaLnBrk="1" hangingPunct="1"/>
            <a:r>
              <a:rPr lang="en-US" altLang="en-US" sz="2200"/>
              <a:t>Sau : vedere de ansamblu asupra solutiei</a:t>
            </a:r>
            <a:endParaRPr lang="en-US" altLang="en-US" sz="20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8042B26-8444-70E3-C139-D42AF80040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2.1. Componenta 1</a:t>
            </a:r>
            <a:endParaRPr lang="ru-RU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CDD6367-7707-D2D6-EC34-122B53B9AA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8650288" cy="4535487"/>
          </a:xfrm>
        </p:spPr>
        <p:txBody>
          <a:bodyPr/>
          <a:lstStyle/>
          <a:p>
            <a:pPr eaLnBrk="1" hangingPunct="1"/>
            <a:r>
              <a:rPr lang="en-US" altLang="en-US" sz="2200"/>
              <a:t>Suport teretic cu relatii matematice</a:t>
            </a:r>
          </a:p>
          <a:p>
            <a:pPr eaLnBrk="1" hangingPunct="1"/>
            <a:r>
              <a:rPr lang="en-US" altLang="en-US" sz="2200"/>
              <a:t>Ilustrare cu grafice, capturi de ecran, care ilustreaza in mod didactic aceasta componenta</a:t>
            </a:r>
            <a:endParaRPr lang="en-US" altLang="en-US" sz="20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46273E2-2435-A8B4-0FA6-79E8521DAC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2.2. Componenta 2</a:t>
            </a:r>
            <a:endParaRPr lang="ru-RU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F7290A1-3D48-40EA-22AE-A6B87E3C8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8650288" cy="4535487"/>
          </a:xfrm>
        </p:spPr>
        <p:txBody>
          <a:bodyPr/>
          <a:lstStyle/>
          <a:p>
            <a:pPr eaLnBrk="1" hangingPunct="1"/>
            <a:r>
              <a:rPr lang="en-US" altLang="en-US" sz="2200"/>
              <a:t>Suport teretic cu relatii matematice</a:t>
            </a:r>
          </a:p>
          <a:p>
            <a:pPr eaLnBrk="1" hangingPunct="1"/>
            <a:r>
              <a:rPr lang="en-US" altLang="en-US" sz="2200"/>
              <a:t>Ilustrare cu grafice, capturi de ecran, care ilustreaza in mod didactic aceasta componenta</a:t>
            </a:r>
            <a:endParaRPr lang="en-US" altLang="en-US" sz="20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009101F-E3C9-C546-D9F8-37B8E25E1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2.x. Componenta x</a:t>
            </a:r>
            <a:endParaRPr lang="ru-RU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4E8C4B5-D61A-03C4-A93A-1A151C406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8650288" cy="4535487"/>
          </a:xfrm>
        </p:spPr>
        <p:txBody>
          <a:bodyPr/>
          <a:lstStyle/>
          <a:p>
            <a:pPr eaLnBrk="1" hangingPunct="1"/>
            <a:r>
              <a:rPr lang="en-US" altLang="en-US" sz="2200"/>
              <a:t>Suport teretic cu relatii matematice</a:t>
            </a:r>
          </a:p>
          <a:p>
            <a:pPr eaLnBrk="1" hangingPunct="1"/>
            <a:r>
              <a:rPr lang="en-US" altLang="en-US" sz="2200"/>
              <a:t>Ilustrare cu grafice, capturi de ecran, care ilustreaza in mod didactic aceasta componenta</a:t>
            </a:r>
            <a:endParaRPr lang="en-US" altLang="en-US" sz="20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399D9A8-0C84-4B51-BC01-DAAF2243F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 Performante</a:t>
            </a:r>
            <a:endParaRPr lang="ru-RU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AE9DF50-C208-A047-DB52-F9DDC1824A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8650288" cy="4535487"/>
          </a:xfrm>
        </p:spPr>
        <p:txBody>
          <a:bodyPr/>
          <a:lstStyle/>
          <a:p>
            <a:pPr eaLnBrk="1" hangingPunct="1"/>
            <a:r>
              <a:rPr lang="en-US" altLang="en-US" sz="2200"/>
              <a:t>Caracteristici performanta</a:t>
            </a:r>
          </a:p>
          <a:p>
            <a:pPr lvl="1" eaLnBrk="1" hangingPunct="1"/>
            <a:r>
              <a:rPr lang="en-US" altLang="en-US" sz="2000"/>
              <a:t>Descriere 1</a:t>
            </a:r>
          </a:p>
          <a:p>
            <a:pPr lvl="1" eaLnBrk="1" hangingPunct="1"/>
            <a:r>
              <a:rPr lang="en-US" altLang="en-US" sz="2000"/>
              <a:t>Comparatie cu solutia x</a:t>
            </a:r>
          </a:p>
          <a:p>
            <a:pPr lvl="1" eaLnBrk="1" hangingPunct="1"/>
            <a:r>
              <a:rPr lang="en-US" altLang="en-US" sz="2000"/>
              <a:t>Extras din rezultate obtinute la laborator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 sz="2200"/>
              <a:t>Caracteristici performanta</a:t>
            </a:r>
          </a:p>
          <a:p>
            <a:pPr lvl="1" eaLnBrk="1" hangingPunct="1"/>
            <a:r>
              <a:rPr lang="en-US" altLang="en-US" sz="2000"/>
              <a:t>Descriere 1</a:t>
            </a:r>
          </a:p>
          <a:p>
            <a:pPr lvl="1" eaLnBrk="1" hangingPunct="1"/>
            <a:r>
              <a:rPr lang="en-US" altLang="en-US" sz="2000"/>
              <a:t>Descriere 2</a:t>
            </a:r>
          </a:p>
          <a:p>
            <a:pPr lvl="1" eaLnBrk="1" hangingPunct="1"/>
            <a:r>
              <a:rPr lang="en-US" altLang="en-US" sz="2000"/>
              <a:t>Comparatie cu solutia x</a:t>
            </a:r>
          </a:p>
          <a:p>
            <a:pPr lvl="1" eaLnBrk="1" hangingPunct="1"/>
            <a:endParaRPr lang="en-US" altLang="en-US" sz="20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42630A2-C4CB-82A6-45A0-10087F50D3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 Performante</a:t>
            </a:r>
            <a:endParaRPr lang="ru-RU" alt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AA6CA7D-A9BD-3D79-B0B3-C35E858A08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8650288" cy="4535487"/>
          </a:xfrm>
        </p:spPr>
        <p:txBody>
          <a:bodyPr/>
          <a:lstStyle/>
          <a:p>
            <a:pPr eaLnBrk="1" hangingPunct="1"/>
            <a:r>
              <a:rPr lang="en-US" altLang="en-US" sz="2200"/>
              <a:t>Caracteristici performanta</a:t>
            </a:r>
          </a:p>
          <a:p>
            <a:pPr lvl="1" eaLnBrk="1" hangingPunct="1"/>
            <a:r>
              <a:rPr lang="en-US" altLang="en-US" sz="2000"/>
              <a:t>Descriere 1</a:t>
            </a:r>
          </a:p>
          <a:p>
            <a:pPr lvl="1" eaLnBrk="1" hangingPunct="1"/>
            <a:r>
              <a:rPr lang="en-US" altLang="en-US" sz="2000"/>
              <a:t>Extras din rezultate obtinute la laborator</a:t>
            </a:r>
          </a:p>
          <a:p>
            <a:pPr lvl="1" eaLnBrk="1" hangingPunct="1"/>
            <a:r>
              <a:rPr lang="en-US" altLang="en-US" sz="2000"/>
              <a:t>Comparatie cu solutia x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 sz="2200"/>
              <a:t>Caracteristici performanta</a:t>
            </a:r>
          </a:p>
          <a:p>
            <a:pPr lvl="1" eaLnBrk="1" hangingPunct="1"/>
            <a:r>
              <a:rPr lang="en-US" altLang="en-US" sz="2000"/>
              <a:t>Descriere 1</a:t>
            </a:r>
          </a:p>
          <a:p>
            <a:pPr lvl="1" eaLnBrk="1" hangingPunct="1"/>
            <a:r>
              <a:rPr lang="en-US" altLang="en-US" sz="2000"/>
              <a:t>Descriere 2</a:t>
            </a:r>
          </a:p>
          <a:p>
            <a:pPr lvl="1" eaLnBrk="1" hangingPunct="1"/>
            <a:r>
              <a:rPr lang="en-US" altLang="en-US" sz="2000"/>
              <a:t>Comparatie cu solutia x</a:t>
            </a:r>
          </a:p>
          <a:p>
            <a:pPr lvl="1" eaLnBrk="1" hangingPunct="1"/>
            <a:endParaRPr lang="en-US" altLang="en-US" sz="20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27B16AD-328E-227A-4FFA-B0496874CF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4. Demo</a:t>
            </a:r>
            <a:endParaRPr lang="ru-RU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0693DA7-CBC2-6EE6-C1BA-77296F1D2B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8650288" cy="4535487"/>
          </a:xfrm>
        </p:spPr>
        <p:txBody>
          <a:bodyPr/>
          <a:lstStyle/>
          <a:p>
            <a:pPr eaLnBrk="1" hangingPunct="1"/>
            <a:r>
              <a:rPr lang="en-US" altLang="en-US" sz="2200"/>
              <a:t>Prezentarea rezultatelor obtinute din program demonstrative (daca e cazul)</a:t>
            </a:r>
          </a:p>
          <a:p>
            <a:pPr eaLnBrk="1" hangingPunct="1"/>
            <a:r>
              <a:rPr lang="en-US" altLang="en-US" sz="2200"/>
              <a:t>Se incurajeaza astfel de prezentari, pentru a ilustra aspecte de natura practica</a:t>
            </a:r>
          </a:p>
          <a:p>
            <a:pPr eaLnBrk="1" hangingPunct="1"/>
            <a:r>
              <a:rPr lang="en-US" altLang="en-US" sz="2200"/>
              <a:t>Se includ functionalitati ale aplicatiilor identificate capturi cu rezultate din de ecran si comentarii</a:t>
            </a:r>
          </a:p>
          <a:p>
            <a:pPr eaLnBrk="1" hangingPunct="1"/>
            <a:endParaRPr lang="en-US" altLang="en-US" sz="2200"/>
          </a:p>
          <a:p>
            <a:pPr eaLnBrk="1" hangingPunct="1"/>
            <a:r>
              <a:rPr lang="en-US" altLang="en-US" sz="2200">
                <a:solidFill>
                  <a:srgbClr val="FF0000"/>
                </a:solidFill>
              </a:rPr>
              <a:t>Foarte important: </a:t>
            </a:r>
          </a:p>
          <a:p>
            <a:pPr eaLnBrk="1" hangingPunct="1"/>
            <a:r>
              <a:rPr lang="en-US" altLang="en-US" sz="2200">
                <a:solidFill>
                  <a:srgbClr val="FF0000"/>
                </a:solidFill>
              </a:rPr>
              <a:t>De aici trebuie sa rezulte ce si unde cautam / utilizam pentru a implementa practic aspectul tratat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FB8C3838EE904E9CD928F035998F7F" ma:contentTypeVersion="11" ma:contentTypeDescription="Create a new document." ma:contentTypeScope="" ma:versionID="44a7fe5fa8e9ec6da8085b122d31af9f">
  <xsd:schema xmlns:xsd="http://www.w3.org/2001/XMLSchema" xmlns:xs="http://www.w3.org/2001/XMLSchema" xmlns:p="http://schemas.microsoft.com/office/2006/metadata/properties" xmlns:ns2="23ac20b6-683d-4c4f-ba1b-9970f7ba55db" xmlns:ns3="ab9fdfa0-8ff2-4c96-bd80-62d81906da1f" targetNamespace="http://schemas.microsoft.com/office/2006/metadata/properties" ma:root="true" ma:fieldsID="9bf6ea41054683f3116cab4a59a35157" ns2:_="" ns3:_="">
    <xsd:import namespace="23ac20b6-683d-4c4f-ba1b-9970f7ba55db"/>
    <xsd:import namespace="ab9fdfa0-8ff2-4c96-bd80-62d81906da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ac20b6-683d-4c4f-ba1b-9970f7ba55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a4a520e9-238f-4391-a566-21dd4247477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9fdfa0-8ff2-4c96-bd80-62d81906da1f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acdddb94-c668-4d9f-a83c-b972bc9b7209}" ma:internalName="TaxCatchAll" ma:showField="CatchAllData" ma:web="ab9fdfa0-8ff2-4c96-bd80-62d81906da1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ac20b6-683d-4c4f-ba1b-9970f7ba55db">
      <Terms xmlns="http://schemas.microsoft.com/office/infopath/2007/PartnerControls"/>
    </lcf76f155ced4ddcb4097134ff3c332f>
    <TaxCatchAll xmlns="ab9fdfa0-8ff2-4c96-bd80-62d81906da1f" xsi:nil="true"/>
  </documentManagement>
</p:properties>
</file>

<file path=customXml/itemProps1.xml><?xml version="1.0" encoding="utf-8"?>
<ds:datastoreItem xmlns:ds="http://schemas.openxmlformats.org/officeDocument/2006/customXml" ds:itemID="{49602BC0-CB51-4AFE-B9DF-988E164473A1}"/>
</file>

<file path=customXml/itemProps2.xml><?xml version="1.0" encoding="utf-8"?>
<ds:datastoreItem xmlns:ds="http://schemas.openxmlformats.org/officeDocument/2006/customXml" ds:itemID="{F6463A37-8CA0-4857-A07A-FF757FF433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BEC0DA-CB84-4567-842F-343AF21AB81D}"/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742</TotalTime>
  <Words>406</Words>
  <Application>Microsoft Office PowerPoint</Application>
  <PresentationFormat>On-screen Show (4:3)</PresentationFormat>
  <Paragraphs>78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Blends</vt:lpstr>
      <vt:lpstr>Titlu prezentare</vt:lpstr>
      <vt:lpstr>1. Definirea problemei</vt:lpstr>
      <vt:lpstr>2. Suport teoretic si implementare –schema bloc</vt:lpstr>
      <vt:lpstr>2.1. Componenta 1</vt:lpstr>
      <vt:lpstr>2.2. Componenta 2</vt:lpstr>
      <vt:lpstr>2.x. Componenta x</vt:lpstr>
      <vt:lpstr>3. Performante</vt:lpstr>
      <vt:lpstr>3. Performante</vt:lpstr>
      <vt:lpstr>4. Demo</vt:lpstr>
      <vt:lpstr>4. Demo</vt:lpstr>
      <vt:lpstr>5. Intrebari recapitulative</vt:lpstr>
      <vt:lpstr>6. 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Wavelet Packets</dc:title>
  <dc:creator>Mircea</dc:creator>
  <cp:lastModifiedBy>Mircea</cp:lastModifiedBy>
  <cp:revision>99</cp:revision>
  <dcterms:created xsi:type="dcterms:W3CDTF">2003-12-08T10:36:43Z</dcterms:created>
  <dcterms:modified xsi:type="dcterms:W3CDTF">2023-04-23T16:34:07Z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0x01010040FB8C3838EE904E9CD928F035998F7F</vt:lpwstr>
  </property>
</Properties>
</file>