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12"/>
  </p:notesMasterIdLst>
  <p:handoutMasterIdLst>
    <p:handoutMasterId r:id="rId13"/>
  </p:handoutMasterIdLst>
  <p:sldIdLst>
    <p:sldId id="257" r:id="rId5"/>
    <p:sldId id="275" r:id="rId6"/>
    <p:sldId id="276" r:id="rId7"/>
    <p:sldId id="280" r:id="rId8"/>
    <p:sldId id="279" r:id="rId9"/>
    <p:sldId id="278" r:id="rId10"/>
    <p:sldId id="261" r:id="rId11"/>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28"/>
  </p:normalViewPr>
  <p:slideViewPr>
    <p:cSldViewPr snapToGrid="0" snapToObjects="1">
      <p:cViewPr varScale="1">
        <p:scale>
          <a:sx n="77" d="100"/>
          <a:sy n="77" d="100"/>
        </p:scale>
        <p:origin x="198" y="318"/>
      </p:cViewPr>
      <p:guideLst/>
    </p:cSldViewPr>
  </p:slideViewPr>
  <p:notesTextViewPr>
    <p:cViewPr>
      <p:scale>
        <a:sx n="1" d="1"/>
        <a:sy n="1" d="1"/>
      </p:scale>
      <p:origin x="0" y="0"/>
    </p:cViewPr>
  </p:notesTextViewPr>
  <p:notesViewPr>
    <p:cSldViewPr snapToGrid="0" snapToObjects="1">
      <p:cViewPr varScale="1">
        <p:scale>
          <a:sx n="90" d="100"/>
          <a:sy n="90" d="100"/>
        </p:scale>
        <p:origin x="375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rtlCol="0"/>
        <a:lstStyle/>
        <a:p>
          <a:pPr rtl="0"/>
          <a:endParaRPr lang="en-US"/>
        </a:p>
      </dgm:t>
    </dgm:pt>
    <dgm:pt modelId="{AAC263CB-8256-4B03-92FE-1622698FB3E9}">
      <dgm:prSet custT="1"/>
      <dgm:spPr>
        <a:solidFill>
          <a:schemeClr val="accent2">
            <a:lumMod val="20000"/>
            <a:lumOff val="80000"/>
            <a:alpha val="90000"/>
          </a:schemeClr>
        </a:solidFill>
        <a:ln>
          <a:noFill/>
        </a:ln>
      </dgm:spPr>
      <dgm:t>
        <a:bodyPr rtlCol="0" anchor="ctr"/>
        <a:lstStyle/>
        <a:p>
          <a:pPr algn="ctr" rtl="0"/>
          <a:r>
            <a:rPr lang="pl-PL" sz="1400" noProof="0" dirty="0"/>
            <a:t>01.01.2020</a:t>
          </a:r>
          <a:br>
            <a:rPr lang="pl-PL" sz="1400" noProof="0" dirty="0"/>
          </a:br>
          <a:r>
            <a:rPr lang="pl-PL" sz="1400" noProof="0" dirty="0"/>
            <a:t>Start budowy aplikacji</a:t>
          </a:r>
        </a:p>
      </dgm:t>
    </dgm:pt>
    <dgm:pt modelId="{0BEED663-FC38-4EAD-940F-4C475D2C87DB}" type="parTrans" cxnId="{C5E94186-9CB6-4C42-92B3-C546CC53A7B9}">
      <dgm:prSet/>
      <dgm:spPr/>
      <dgm:t>
        <a:bodyPr rtlCol="0"/>
        <a:lstStyle/>
        <a:p>
          <a:pPr rtl="0"/>
          <a:endParaRPr lang="pl-PL" sz="4000" noProof="0" dirty="0"/>
        </a:p>
      </dgm:t>
    </dgm:pt>
    <dgm:pt modelId="{808B76D0-8EC7-469A-93AC-7A6017188A9D}" type="sibTrans" cxnId="{C5E94186-9CB6-4C42-92B3-C546CC53A7B9}">
      <dgm:prSet phldrT="1" phldr="0"/>
      <dgm:spPr>
        <a:solidFill>
          <a:schemeClr val="accent2"/>
        </a:solidFill>
        <a:ln>
          <a:noFill/>
        </a:ln>
      </dgm:spPr>
      <dgm:t>
        <a:bodyPr rtlCol="0"/>
        <a:lstStyle/>
        <a:p>
          <a:pPr rtl="0"/>
          <a:r>
            <a:rPr lang="pl-PL" noProof="0">
              <a:solidFill>
                <a:schemeClr val="bg2"/>
              </a:solidFill>
            </a:rPr>
            <a:t>1</a:t>
          </a:r>
          <a:endParaRPr lang="pl-PL" noProof="0" dirty="0">
            <a:solidFill>
              <a:schemeClr val="bg2"/>
            </a:solidFill>
          </a:endParaRPr>
        </a:p>
      </dgm:t>
    </dgm:pt>
    <dgm:pt modelId="{4E8D2E69-0173-4BD3-B96A-7A9C5DD12B47}">
      <dgm:prSet custT="1"/>
      <dgm:spPr>
        <a:solidFill>
          <a:schemeClr val="accent2">
            <a:lumMod val="20000"/>
            <a:lumOff val="80000"/>
            <a:alpha val="90000"/>
          </a:schemeClr>
        </a:solidFill>
        <a:ln>
          <a:noFill/>
        </a:ln>
      </dgm:spPr>
      <dgm:t>
        <a:bodyPr rtlCol="0" anchor="ctr"/>
        <a:lstStyle/>
        <a:p>
          <a:pPr algn="ctr" rtl="0"/>
          <a:r>
            <a:rPr lang="pl-PL" sz="1400" noProof="0" dirty="0"/>
            <a:t>Pół roku do wydania stabilnej wersji aplikacji oraz wdrożenia</a:t>
          </a:r>
        </a:p>
      </dgm:t>
    </dgm:pt>
    <dgm:pt modelId="{B954BF22-E3B3-4A1C-802E-590228BE2D9C}" type="parTrans" cxnId="{0F866C41-EB5F-47BD-A2CD-A58671F15B67}">
      <dgm:prSet/>
      <dgm:spPr/>
      <dgm:t>
        <a:bodyPr rtlCol="0"/>
        <a:lstStyle/>
        <a:p>
          <a:pPr rtl="0"/>
          <a:endParaRPr lang="pl-PL" sz="4000" noProof="0" dirty="0"/>
        </a:p>
      </dgm:t>
    </dgm:pt>
    <dgm:pt modelId="{FEF1E80E-8A9E-4B0A-817C-2A4CFDCF3FB2}" type="sibTrans" cxnId="{0F866C41-EB5F-47BD-A2CD-A58671F15B67}">
      <dgm:prSet phldrT="2" phldr="0"/>
      <dgm:spPr>
        <a:solidFill>
          <a:schemeClr val="accent2"/>
        </a:solidFill>
        <a:ln>
          <a:noFill/>
        </a:ln>
      </dgm:spPr>
      <dgm:t>
        <a:bodyPr rtlCol="0"/>
        <a:lstStyle/>
        <a:p>
          <a:pPr rtl="0"/>
          <a:r>
            <a:rPr lang="pl-PL" noProof="0">
              <a:solidFill>
                <a:schemeClr val="bg2"/>
              </a:solidFill>
            </a:rPr>
            <a:t>2</a:t>
          </a:r>
          <a:endParaRPr lang="pl-PL" noProof="0" dirty="0">
            <a:solidFill>
              <a:schemeClr val="bg2"/>
            </a:solidFill>
          </a:endParaRPr>
        </a:p>
      </dgm:t>
    </dgm:pt>
    <dgm:pt modelId="{93A6A030-ABAB-4EFA-B539-0FDB3E07C1EF}">
      <dgm:prSet custT="1"/>
      <dgm:spPr>
        <a:solidFill>
          <a:schemeClr val="accent2">
            <a:lumMod val="20000"/>
            <a:lumOff val="80000"/>
            <a:alpha val="90000"/>
          </a:schemeClr>
        </a:solidFill>
        <a:ln>
          <a:noFill/>
        </a:ln>
      </dgm:spPr>
      <dgm:t>
        <a:bodyPr rtlCol="0" anchor="ctr"/>
        <a:lstStyle/>
        <a:p>
          <a:pPr algn="ctr" rtl="0"/>
          <a:r>
            <a:rPr lang="pl-PL" sz="1400" noProof="0" dirty="0"/>
            <a:t>30.06.2020</a:t>
          </a:r>
          <a:br>
            <a:rPr lang="pl-PL" sz="1400" noProof="0" dirty="0"/>
          </a:br>
          <a:r>
            <a:rPr lang="pl-PL" sz="1400" noProof="0" dirty="0"/>
            <a:t>Zakończenie prac</a:t>
          </a:r>
        </a:p>
      </dgm:t>
    </dgm:pt>
    <dgm:pt modelId="{3D674B97-6DC6-4A12-85BA-0976D3064237}" type="parTrans" cxnId="{4B40C8DC-6B57-4F5B-8440-7241C649700B}">
      <dgm:prSet/>
      <dgm:spPr/>
      <dgm:t>
        <a:bodyPr rtlCol="0"/>
        <a:lstStyle/>
        <a:p>
          <a:pPr rtl="0"/>
          <a:endParaRPr lang="pl-PL" sz="4000" noProof="0" dirty="0"/>
        </a:p>
      </dgm:t>
    </dgm:pt>
    <dgm:pt modelId="{BFE0749E-E343-4A6F-BD09-2810EE6B4BD7}" type="sibTrans" cxnId="{4B40C8DC-6B57-4F5B-8440-7241C649700B}">
      <dgm:prSet phldrT="3" phldr="0"/>
      <dgm:spPr>
        <a:solidFill>
          <a:schemeClr val="accent2"/>
        </a:solidFill>
        <a:ln>
          <a:noFill/>
        </a:ln>
      </dgm:spPr>
      <dgm:t>
        <a:bodyPr rtlCol="0"/>
        <a:lstStyle/>
        <a:p>
          <a:pPr rtl="0"/>
          <a:r>
            <a:rPr lang="pl-PL" noProof="0">
              <a:solidFill>
                <a:schemeClr val="bg2"/>
              </a:solidFill>
            </a:rPr>
            <a:t>3</a:t>
          </a:r>
          <a:endParaRPr lang="pl-PL" noProof="0" dirty="0">
            <a:solidFill>
              <a:schemeClr val="bg2"/>
            </a:solidFill>
          </a:endParaRPr>
        </a:p>
      </dgm:t>
    </dgm:pt>
    <dgm:pt modelId="{3C40F323-2A26-1146-9131-B2D8B599E05D}" type="pres">
      <dgm:prSet presAssocID="{D4503D04-C97E-4622-AE07-D0307CB3B4CA}" presName="linearFlow" presStyleCnt="0">
        <dgm:presLayoutVars>
          <dgm:dir/>
          <dgm:animLvl val="lvl"/>
          <dgm:resizeHandles val="exact"/>
        </dgm:presLayoutVars>
      </dgm:prSet>
      <dgm:spPr/>
    </dgm:pt>
    <dgm:pt modelId="{296CA727-22E4-1143-B024-CE111CF4A770}" type="pres">
      <dgm:prSet presAssocID="{AAC263CB-8256-4B03-92FE-1622698FB3E9}" presName="compositeNode" presStyleCnt="0"/>
      <dgm:spPr/>
    </dgm:pt>
    <dgm:pt modelId="{321FD1E3-6BBE-294B-B4C0-6DC5A435E948}" type="pres">
      <dgm:prSet presAssocID="{AAC263CB-8256-4B03-92FE-1622698FB3E9}" presName="parTx" presStyleLbl="node1" presStyleIdx="0" presStyleCnt="0">
        <dgm:presLayoutVars>
          <dgm:chMax val="0"/>
          <dgm:chPref val="0"/>
          <dgm:bulletEnabled val="1"/>
        </dgm:presLayoutVars>
      </dgm:prSet>
      <dgm:spPr/>
    </dgm:pt>
    <dgm:pt modelId="{70577C9B-C730-EA49-B58D-C5D075366A14}" type="pres">
      <dgm:prSet presAssocID="{AAC263CB-8256-4B03-92FE-1622698FB3E9}" presName="parSh" presStyleCnt="0"/>
      <dgm:spPr/>
    </dgm:pt>
    <dgm:pt modelId="{8B390F72-5471-DD42-9CE3-6F37BDA74B87}" type="pres">
      <dgm:prSet presAssocID="{AAC263CB-8256-4B03-92FE-1622698FB3E9}" presName="lineNode" presStyleLbl="alignAccFollowNode1" presStyleIdx="0" presStyleCnt="9"/>
      <dgm:spPr/>
    </dgm:pt>
    <dgm:pt modelId="{B510E1DB-3720-2045-A15B-D53248B697B7}" type="pres">
      <dgm:prSet presAssocID="{AAC263CB-8256-4B03-92FE-1622698FB3E9}" presName="lineArrowNode" presStyleLbl="alignAccFollowNode1" presStyleIdx="1" presStyleCnt="9"/>
      <dgm:spPr/>
    </dgm:pt>
    <dgm:pt modelId="{CE8B700A-AC6F-0E47-AEFA-DA760C3E6A6D}" type="pres">
      <dgm:prSet presAssocID="{808B76D0-8EC7-469A-93AC-7A6017188A9D}" presName="sibTransNodeCircle" presStyleLbl="alignNode1" presStyleIdx="0" presStyleCnt="3">
        <dgm:presLayoutVars>
          <dgm:chMax val="0"/>
          <dgm:bulletEnabled/>
        </dgm:presLayoutVars>
      </dgm:prSet>
      <dgm:spPr/>
    </dgm:pt>
    <dgm:pt modelId="{FCC40D6F-EEB6-3446-88E1-B053AA67D0BA}" type="pres">
      <dgm:prSet presAssocID="{808B76D0-8EC7-469A-93AC-7A6017188A9D}" presName="spacerBetweenCircleAndCallout" presStyleCnt="0">
        <dgm:presLayoutVars/>
      </dgm:prSet>
      <dgm:spPr/>
    </dgm:pt>
    <dgm:pt modelId="{12DC819D-BB19-CE49-AFEB-155922B01406}" type="pres">
      <dgm:prSet presAssocID="{AAC263CB-8256-4B03-92FE-1622698FB3E9}" presName="nodeText" presStyleLbl="alignAccFollowNode1" presStyleIdx="2" presStyleCnt="9" custLinFactNeighborX="-163" custLinFactNeighborY="637">
        <dgm:presLayoutVars>
          <dgm:bulletEnabled val="1"/>
        </dgm:presLayoutVars>
      </dgm:prSet>
      <dgm:spPr/>
    </dgm:pt>
    <dgm:pt modelId="{C23696F0-ABD6-D744-AF78-0E1E04C15B58}" type="pres">
      <dgm:prSet presAssocID="{808B76D0-8EC7-469A-93AC-7A6017188A9D}" presName="sibTransComposite" presStyleCnt="0"/>
      <dgm:spPr/>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3" presStyleCnt="9"/>
      <dgm:spPr/>
    </dgm:pt>
    <dgm:pt modelId="{C1172316-FFE1-2D41-82E9-8EB0F5EACF76}" type="pres">
      <dgm:prSet presAssocID="{4E8D2E69-0173-4BD3-B96A-7A9C5DD12B47}" presName="lineArrowNode" presStyleLbl="alignAccFollowNode1" presStyleIdx="4" presStyleCnt="9"/>
      <dgm:spPr/>
    </dgm:pt>
    <dgm:pt modelId="{D40ADF37-3E5B-2D42-9470-8264667346F7}" type="pres">
      <dgm:prSet presAssocID="{FEF1E80E-8A9E-4B0A-817C-2A4CFDCF3FB2}" presName="sibTransNodeCircle" presStyleLbl="alignNode1" presStyleIdx="1" presStyleCnt="3">
        <dgm:presLayoutVars>
          <dgm:chMax val="0"/>
          <dgm:bulletEnabled/>
        </dgm:presLayoutVars>
      </dgm:prSet>
      <dgm:spPr/>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5" presStyleCnt="9">
        <dgm:presLayoutVars>
          <dgm:bulletEnabled val="1"/>
        </dgm:presLayoutVars>
      </dgm:prSet>
      <dgm:spPr/>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6" presStyleCnt="9"/>
      <dgm:spPr/>
    </dgm:pt>
    <dgm:pt modelId="{35A0AD7D-4761-5A4E-8421-A0D0A060E3A2}" type="pres">
      <dgm:prSet presAssocID="{93A6A030-ABAB-4EFA-B539-0FDB3E07C1EF}" presName="lineArrowNode" presStyleLbl="alignAccFollowNode1" presStyleIdx="7" presStyleCnt="9"/>
      <dgm:spPr/>
    </dgm:pt>
    <dgm:pt modelId="{2E09C126-5366-AA41-9BAD-31AD467B40A9}" type="pres">
      <dgm:prSet presAssocID="{BFE0749E-E343-4A6F-BD09-2810EE6B4BD7}" presName="sibTransNodeCircle" presStyleLbl="alignNode1" presStyleIdx="2" presStyleCnt="3">
        <dgm:presLayoutVars>
          <dgm:chMax val="0"/>
          <dgm:bulletEnabled/>
        </dgm:presLayoutVars>
      </dgm:prSet>
      <dgm:spPr/>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8" presStyleCnt="9">
        <dgm:presLayoutVars>
          <dgm:bulletEnabled val="1"/>
        </dgm:presLayoutVars>
      </dgm:prSet>
      <dgm:spPr/>
    </dgm:pt>
  </dgm:ptLst>
  <dgm:cxnLst>
    <dgm:cxn modelId="{62985F13-79FA-BC4A-8783-3DAA0F1FAA2F}" type="presOf" srcId="{93A6A030-ABAB-4EFA-B539-0FDB3E07C1EF}" destId="{2CCAA94D-0D9E-CB40-97A3-00A05F4F0DC2}"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D9F8793A-7523-F649-AD1E-5DFCA97DCCFA}" type="presOf" srcId="{FEF1E80E-8A9E-4B0A-817C-2A4CFDCF3FB2}" destId="{D40ADF37-3E5B-2D42-9470-8264667346F7}" srcOrd="0" destOrd="0" presId="urn:microsoft.com/office/officeart/2016/7/layout/LinearArrowProcessNumbered"/>
    <dgm:cxn modelId="{0F866C41-EB5F-47BD-A2CD-A58671F15B67}" srcId="{D4503D04-C97E-4622-AE07-D0307CB3B4CA}" destId="{4E8D2E69-0173-4BD3-B96A-7A9C5DD12B47}" srcOrd="1" destOrd="0" parTransId="{B954BF22-E3B3-4A1C-802E-590228BE2D9C}" sibTransId="{FEF1E80E-8A9E-4B0A-817C-2A4CFDCF3FB2}"/>
    <dgm:cxn modelId="{9640184F-42CF-0441-8D18-50F45B342AD6}" type="presOf" srcId="{808B76D0-8EC7-469A-93AC-7A6017188A9D}" destId="{CE8B700A-AC6F-0E47-AEFA-DA760C3E6A6D}" srcOrd="0" destOrd="0" presId="urn:microsoft.com/office/officeart/2016/7/layout/LinearArrowProcessNumbered"/>
    <dgm:cxn modelId="{C5E94186-9CB6-4C42-92B3-C546CC53A7B9}" srcId="{D4503D04-C97E-4622-AE07-D0307CB3B4CA}" destId="{AAC263CB-8256-4B03-92FE-1622698FB3E9}" srcOrd="0" destOrd="0" parTransId="{0BEED663-FC38-4EAD-940F-4C475D2C87DB}" sibTransId="{808B76D0-8EC7-469A-93AC-7A6017188A9D}"/>
    <dgm:cxn modelId="{42720694-3F25-164D-8BA7-13098CD1C309}" type="presOf" srcId="{4E8D2E69-0173-4BD3-B96A-7A9C5DD12B47}" destId="{EA4D4141-C1BF-E74E-8ECF-933FF6EE68D4}" srcOrd="0" destOrd="0" presId="urn:microsoft.com/office/officeart/2016/7/layout/LinearArrowProcessNumbered"/>
    <dgm:cxn modelId="{1DBFCA9C-22A6-CF4B-A1DC-84F892D316C2}" type="presOf" srcId="{AAC263CB-8256-4B03-92FE-1622698FB3E9}" destId="{12DC819D-BB19-CE49-AFEB-155922B01406}"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4B40C8DC-6B57-4F5B-8440-7241C649700B}" srcId="{D4503D04-C97E-4622-AE07-D0307CB3B4CA}" destId="{93A6A030-ABAB-4EFA-B539-0FDB3E07C1EF}" srcOrd="2" destOrd="0" parTransId="{3D674B97-6DC6-4A12-85BA-0976D3064237}" sibTransId="{BFE0749E-E343-4A6F-BD09-2810EE6B4BD7}"/>
    <dgm:cxn modelId="{AF33346B-FE09-2E43-B098-7822C74FDC14}" type="presParOf" srcId="{3C40F323-2A26-1146-9131-B2D8B599E05D}" destId="{296CA727-22E4-1143-B024-CE111CF4A770}" srcOrd="0" destOrd="0" presId="urn:microsoft.com/office/officeart/2016/7/layout/LinearArrowProcessNumbered"/>
    <dgm:cxn modelId="{06A584FA-9EF5-5348-A462-AB4A83E01DCB}" type="presParOf" srcId="{296CA727-22E4-1143-B024-CE111CF4A770}" destId="{321FD1E3-6BBE-294B-B4C0-6DC5A435E948}" srcOrd="0" destOrd="0" presId="urn:microsoft.com/office/officeart/2016/7/layout/LinearArrowProcessNumbered"/>
    <dgm:cxn modelId="{3DCC91DD-666F-FD47-97D0-0373CDD777BB}" type="presParOf" srcId="{296CA727-22E4-1143-B024-CE111CF4A770}" destId="{70577C9B-C730-EA49-B58D-C5D075366A14}" srcOrd="1" destOrd="0" presId="urn:microsoft.com/office/officeart/2016/7/layout/LinearArrowProcessNumbered"/>
    <dgm:cxn modelId="{4F7E7384-CB47-7A4B-A7DC-54496DEF3BF2}" type="presParOf" srcId="{70577C9B-C730-EA49-B58D-C5D075366A14}" destId="{8B390F72-5471-DD42-9CE3-6F37BDA74B87}" srcOrd="0" destOrd="0" presId="urn:microsoft.com/office/officeart/2016/7/layout/LinearArrowProcessNumbered"/>
    <dgm:cxn modelId="{EA7A12D7-4D88-1B45-AA6B-10A5D6721337}" type="presParOf" srcId="{70577C9B-C730-EA49-B58D-C5D075366A14}" destId="{B510E1DB-3720-2045-A15B-D53248B697B7}" srcOrd="1" destOrd="0" presId="urn:microsoft.com/office/officeart/2016/7/layout/LinearArrowProcessNumbered"/>
    <dgm:cxn modelId="{AB2F9F3E-06CC-A242-A5D9-205452070D3C}" type="presParOf" srcId="{70577C9B-C730-EA49-B58D-C5D075366A14}" destId="{CE8B700A-AC6F-0E47-AEFA-DA760C3E6A6D}" srcOrd="2" destOrd="0" presId="urn:microsoft.com/office/officeart/2016/7/layout/LinearArrowProcessNumbered"/>
    <dgm:cxn modelId="{5972EA4C-C3BE-4C46-B56F-882865FC2AAB}" type="presParOf" srcId="{70577C9B-C730-EA49-B58D-C5D075366A14}" destId="{FCC40D6F-EEB6-3446-88E1-B053AA67D0BA}" srcOrd="3" destOrd="0" presId="urn:microsoft.com/office/officeart/2016/7/layout/LinearArrowProcessNumbered"/>
    <dgm:cxn modelId="{AB1C3499-BBA5-2244-94C6-0DC933F2D4D2}" type="presParOf" srcId="{296CA727-22E4-1143-B024-CE111CF4A770}" destId="{12DC819D-BB19-CE49-AFEB-155922B01406}" srcOrd="2" destOrd="0" presId="urn:microsoft.com/office/officeart/2016/7/layout/LinearArrowProcessNumbered"/>
    <dgm:cxn modelId="{08F0ADDE-2970-8B4F-941B-7A991543CDC5}" type="presParOf" srcId="{3C40F323-2A26-1146-9131-B2D8B599E05D}" destId="{C23696F0-ABD6-D744-AF78-0E1E04C15B58}" srcOrd="1" destOrd="0" presId="urn:microsoft.com/office/officeart/2016/7/layout/LinearArrowProcessNumbered"/>
    <dgm:cxn modelId="{CAF410FE-C712-5841-935C-7618E7C200C3}" type="presParOf" srcId="{3C40F323-2A26-1146-9131-B2D8B599E05D}" destId="{EC700B7C-22AD-A448-932D-B2D74EB83739}" srcOrd="2"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3" destOrd="0" presId="urn:microsoft.com/office/officeart/2016/7/layout/LinearArrowProcessNumbered"/>
    <dgm:cxn modelId="{1CA31CC6-FF26-8C48-A4FC-D711E0756948}" type="presParOf" srcId="{3C40F323-2A26-1146-9131-B2D8B599E05D}" destId="{B400E8F3-1394-C54D-A864-8B6685A025A9}" srcOrd="4"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2DEA7-9DCD-4B2E-9DC5-BE121C266AFD}"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rtlCol="0"/>
        <a:lstStyle/>
        <a:p>
          <a:pPr rtl="0"/>
          <a:endParaRPr lang="en-US"/>
        </a:p>
      </dgm:t>
    </dgm:pt>
    <dgm:pt modelId="{41CDB9B8-E81E-41E7-AE89-8F6EDFC88D92}">
      <dgm:prSet/>
      <dgm:spPr/>
      <dgm:t>
        <a:bodyPr rtlCol="0"/>
        <a:lstStyle/>
        <a:p>
          <a:pPr>
            <a:lnSpc>
              <a:spcPct val="100000"/>
            </a:lnSpc>
            <a:defRPr cap="all"/>
          </a:pPr>
          <a:r>
            <a:rPr lang="pl-PL" noProof="0" dirty="0"/>
            <a:t>Wybierz interesujący region</a:t>
          </a:r>
        </a:p>
      </dgm:t>
    </dgm:pt>
    <dgm:pt modelId="{5D2FF527-BA77-40BE-9414-16FAE46386BB}" type="parTrans" cxnId="{21EB7847-13AE-4881-9090-909F31360F4E}">
      <dgm:prSet/>
      <dgm:spPr/>
      <dgm:t>
        <a:bodyPr rtlCol="0"/>
        <a:lstStyle/>
        <a:p>
          <a:pPr rtl="0"/>
          <a:endParaRPr lang="pl-PL" noProof="0"/>
        </a:p>
      </dgm:t>
    </dgm:pt>
    <dgm:pt modelId="{BA791450-8D1E-4A6F-B71D-2984D9E245C4}" type="sibTrans" cxnId="{21EB7847-13AE-4881-9090-909F31360F4E}">
      <dgm:prSet/>
      <dgm:spPr/>
      <dgm:t>
        <a:bodyPr rtlCol="0"/>
        <a:lstStyle/>
        <a:p>
          <a:pPr rtl="0"/>
          <a:endParaRPr lang="pl-PL" noProof="0"/>
        </a:p>
      </dgm:t>
    </dgm:pt>
    <dgm:pt modelId="{4D7D34C7-9466-4514-BF51-7396C17436B5}">
      <dgm:prSet/>
      <dgm:spPr/>
      <dgm:t>
        <a:bodyPr rtlCol="0"/>
        <a:lstStyle/>
        <a:p>
          <a:pPr>
            <a:lnSpc>
              <a:spcPct val="100000"/>
            </a:lnSpc>
            <a:defRPr cap="all"/>
          </a:pPr>
          <a:r>
            <a:rPr lang="pl-PL" noProof="0" dirty="0"/>
            <a:t>Znajdź Wspinacza o podobnym poziomie</a:t>
          </a:r>
        </a:p>
      </dgm:t>
    </dgm:pt>
    <dgm:pt modelId="{37DD6CE0-C2AA-4EB6-9E7D-14AED2127C40}" type="parTrans" cxnId="{7EEBEB1B-497E-4365-84F9-FBB75D7759E5}">
      <dgm:prSet/>
      <dgm:spPr/>
      <dgm:t>
        <a:bodyPr rtlCol="0"/>
        <a:lstStyle/>
        <a:p>
          <a:pPr rtl="0"/>
          <a:endParaRPr lang="pl-PL" noProof="0"/>
        </a:p>
      </dgm:t>
    </dgm:pt>
    <dgm:pt modelId="{483498F9-A0C2-4668-85AB-D8E6E254F73B}" type="sibTrans" cxnId="{7EEBEB1B-497E-4365-84F9-FBB75D7759E5}">
      <dgm:prSet/>
      <dgm:spPr/>
      <dgm:t>
        <a:bodyPr rtlCol="0"/>
        <a:lstStyle/>
        <a:p>
          <a:pPr rtl="0"/>
          <a:endParaRPr lang="pl-PL" noProof="0"/>
        </a:p>
      </dgm:t>
    </dgm:pt>
    <dgm:pt modelId="{8E185869-F0D4-43E2-B08A-2F3E83EE98F3}">
      <dgm:prSet/>
      <dgm:spPr/>
      <dgm:t>
        <a:bodyPr rtlCol="0"/>
        <a:lstStyle/>
        <a:p>
          <a:pPr>
            <a:lnSpc>
              <a:spcPct val="100000"/>
            </a:lnSpc>
            <a:defRPr cap="all"/>
          </a:pPr>
          <a:r>
            <a:rPr lang="pl-PL" noProof="0" dirty="0"/>
            <a:t>Ustal cel i termin wspólnej wspinaczki</a:t>
          </a:r>
        </a:p>
      </dgm:t>
    </dgm:pt>
    <dgm:pt modelId="{7EE27099-92EA-4EDF-B176-0E355876D272}" type="parTrans" cxnId="{7F970F62-30E3-4F5B-A242-825013BF84A8}">
      <dgm:prSet/>
      <dgm:spPr/>
      <dgm:t>
        <a:bodyPr rtlCol="0"/>
        <a:lstStyle/>
        <a:p>
          <a:pPr rtl="0"/>
          <a:endParaRPr lang="pl-PL" noProof="0"/>
        </a:p>
      </dgm:t>
    </dgm:pt>
    <dgm:pt modelId="{77D0876E-2BA2-4E28-ADB5-9885FCB7156A}" type="sibTrans" cxnId="{7F970F62-30E3-4F5B-A242-825013BF84A8}">
      <dgm:prSet/>
      <dgm:spPr/>
      <dgm:t>
        <a:bodyPr rtlCol="0"/>
        <a:lstStyle/>
        <a:p>
          <a:pPr rtl="0"/>
          <a:endParaRPr lang="pl-PL" noProof="0"/>
        </a:p>
      </dgm:t>
    </dgm:pt>
    <dgm:pt modelId="{DC13276E-A6EE-4F1F-8058-BC35079FF369}" type="pres">
      <dgm:prSet presAssocID="{7B62DEA7-9DCD-4B2E-9DC5-BE121C266AFD}" presName="root" presStyleCnt="0">
        <dgm:presLayoutVars>
          <dgm:dir/>
          <dgm:resizeHandles val="exact"/>
        </dgm:presLayoutVars>
      </dgm:prSet>
      <dgm:spPr/>
    </dgm:pt>
    <dgm:pt modelId="{FC0020A3-4A09-44BC-9422-BF96460099FD}" type="pres">
      <dgm:prSet presAssocID="{41CDB9B8-E81E-41E7-AE89-8F6EDFC88D92}" presName="compNode" presStyleCnt="0"/>
      <dgm:spPr/>
    </dgm:pt>
    <dgm:pt modelId="{E82669A6-D7CD-4E20-A39A-832FC11B6B9B}" type="pres">
      <dgm:prSet presAssocID="{41CDB9B8-E81E-41E7-AE89-8F6EDFC88D92}" presName="iconBgRect" presStyleLbl="bgShp" presStyleIdx="0" presStyleCnt="3"/>
      <dgm:spPr/>
    </dgm:pt>
    <dgm:pt modelId="{DBE80AD5-B037-463C-90F4-1727C06AEF45}"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pa z pinezką"/>
        </a:ext>
      </dgm:extLst>
    </dgm:pt>
    <dgm:pt modelId="{8F63C1E9-D4EC-4936-93E1-8553F5C25439}" type="pres">
      <dgm:prSet presAssocID="{41CDB9B8-E81E-41E7-AE89-8F6EDFC88D92}" presName="spaceRect" presStyleCnt="0"/>
      <dgm:spPr/>
    </dgm:pt>
    <dgm:pt modelId="{F9233C29-A837-45C9-97F9-BAE8ED657BAE}" type="pres">
      <dgm:prSet presAssocID="{41CDB9B8-E81E-41E7-AE89-8F6EDFC88D92}" presName="textRect" presStyleLbl="revTx" presStyleIdx="0" presStyleCnt="3">
        <dgm:presLayoutVars>
          <dgm:chMax val="1"/>
          <dgm:chPref val="1"/>
        </dgm:presLayoutVars>
      </dgm:prSet>
      <dgm:spPr/>
    </dgm:pt>
    <dgm:pt modelId="{23DA43FB-D1BE-4705-9AEE-107E81D7BB69}" type="pres">
      <dgm:prSet presAssocID="{BA791450-8D1E-4A6F-B71D-2984D9E245C4}" presName="sibTrans" presStyleCnt="0"/>
      <dgm:spPr/>
    </dgm:pt>
    <dgm:pt modelId="{DE721FBE-03FB-4D3D-BDD7-CAE300D7CB34}" type="pres">
      <dgm:prSet presAssocID="{4D7D34C7-9466-4514-BF51-7396C17436B5}" presName="compNode" presStyleCnt="0"/>
      <dgm:spPr/>
    </dgm:pt>
    <dgm:pt modelId="{3CB79098-E121-45C4-B6BC-DFC46C69E116}" type="pres">
      <dgm:prSet presAssocID="{4D7D34C7-9466-4514-BF51-7396C17436B5}" presName="iconBgRect" presStyleLbl="bgShp" presStyleIdx="1" presStyleCnt="3"/>
      <dgm:spPr/>
    </dgm:pt>
    <dgm:pt modelId="{69E203E4-52D5-4F02-A43A-C8BB1F9AC5C8}"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5A27C874-CAEB-4A66-8D99-0F3AC943E5AB}" type="pres">
      <dgm:prSet presAssocID="{4D7D34C7-9466-4514-BF51-7396C17436B5}" presName="spaceRect" presStyleCnt="0"/>
      <dgm:spPr/>
    </dgm:pt>
    <dgm:pt modelId="{A7DB1614-C206-4950-80C1-49D2C414AC91}" type="pres">
      <dgm:prSet presAssocID="{4D7D34C7-9466-4514-BF51-7396C17436B5}" presName="textRect" presStyleLbl="revTx" presStyleIdx="1" presStyleCnt="3">
        <dgm:presLayoutVars>
          <dgm:chMax val="1"/>
          <dgm:chPref val="1"/>
        </dgm:presLayoutVars>
      </dgm:prSet>
      <dgm:spPr/>
    </dgm:pt>
    <dgm:pt modelId="{62346287-0F0E-456F-B705-F79E37BC86EE}" type="pres">
      <dgm:prSet presAssocID="{483498F9-A0C2-4668-85AB-D8E6E254F73B}" presName="sibTrans" presStyleCnt="0"/>
      <dgm:spPr/>
    </dgm:pt>
    <dgm:pt modelId="{2656C800-25CF-4188-B876-F7D1654F1042}" type="pres">
      <dgm:prSet presAssocID="{8E185869-F0D4-43E2-B08A-2F3E83EE98F3}" presName="compNode" presStyleCnt="0"/>
      <dgm:spPr/>
    </dgm:pt>
    <dgm:pt modelId="{7206D892-B3F1-496D-BF53-15FEB0766F4F}" type="pres">
      <dgm:prSet presAssocID="{8E185869-F0D4-43E2-B08A-2F3E83EE98F3}" presName="iconBgRect" presStyleLbl="bgShp" presStyleIdx="2" presStyleCnt="3"/>
      <dgm:spPr/>
    </dgm:pt>
    <dgm:pt modelId="{ACF04E8D-4BF8-4251-912E-BABC479158FC}"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list"/>
        </a:ext>
      </dgm:extLst>
    </dgm:pt>
    <dgm:pt modelId="{755BFFC9-B3F4-418D-9116-04D7B34A92B6}" type="pres">
      <dgm:prSet presAssocID="{8E185869-F0D4-43E2-B08A-2F3E83EE98F3}" presName="spaceRect" presStyleCnt="0"/>
      <dgm:spPr/>
    </dgm:pt>
    <dgm:pt modelId="{BF1ECDC9-5335-4D4E-B27E-87B829208F37}" type="pres">
      <dgm:prSet presAssocID="{8E185869-F0D4-43E2-B08A-2F3E83EE98F3}" presName="textRect" presStyleLbl="revTx" presStyleIdx="2" presStyleCnt="3">
        <dgm:presLayoutVars>
          <dgm:chMax val="1"/>
          <dgm:chPref val="1"/>
        </dgm:presLayoutVars>
      </dgm:prSet>
      <dgm:spPr/>
    </dgm:pt>
  </dgm:ptLst>
  <dgm:cxnLst>
    <dgm:cxn modelId="{0E84AA06-E460-486B-B9E1-F830D93461BC}" type="presOf" srcId="{8E185869-F0D4-43E2-B08A-2F3E83EE98F3}" destId="{BF1ECDC9-5335-4D4E-B27E-87B829208F37}" srcOrd="0" destOrd="0" presId="urn:microsoft.com/office/officeart/2018/5/layout/IconCircleLabelList"/>
    <dgm:cxn modelId="{7EEBEB1B-497E-4365-84F9-FBB75D7759E5}" srcId="{7B62DEA7-9DCD-4B2E-9DC5-BE121C266AFD}" destId="{4D7D34C7-9466-4514-BF51-7396C17436B5}" srcOrd="1" destOrd="0" parTransId="{37DD6CE0-C2AA-4EB6-9E7D-14AED2127C40}" sibTransId="{483498F9-A0C2-4668-85AB-D8E6E254F73B}"/>
    <dgm:cxn modelId="{BA5EEB3F-3502-4D49-B5FA-3FD4A795BA4A}" type="presOf" srcId="{4D7D34C7-9466-4514-BF51-7396C17436B5}" destId="{A7DB1614-C206-4950-80C1-49D2C414AC91}" srcOrd="0" destOrd="0" presId="urn:microsoft.com/office/officeart/2018/5/layout/IconCircleLabelList"/>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1D420EA8-FBEB-417A-A26A-3FF668FE26BC}" type="presOf" srcId="{41CDB9B8-E81E-41E7-AE89-8F6EDFC88D92}" destId="{F9233C29-A837-45C9-97F9-BAE8ED657BAE}" srcOrd="0" destOrd="0" presId="urn:microsoft.com/office/officeart/2018/5/layout/IconCircleLabelList"/>
    <dgm:cxn modelId="{A8B04ABE-C4C8-4242-BB1D-E6C6110D8B05}" type="presOf" srcId="{7B62DEA7-9DCD-4B2E-9DC5-BE121C266AFD}" destId="{DC13276E-A6EE-4F1F-8058-BC35079FF369}" srcOrd="0" destOrd="0" presId="urn:microsoft.com/office/officeart/2018/5/layout/IconCircleLabelList"/>
    <dgm:cxn modelId="{88C4AD61-9B66-4A5D-B87E-BBB1F47151C8}" type="presParOf" srcId="{DC13276E-A6EE-4F1F-8058-BC35079FF369}" destId="{FC0020A3-4A09-44BC-9422-BF96460099FD}" srcOrd="0" destOrd="0" presId="urn:microsoft.com/office/officeart/2018/5/layout/IconCircleLabelList"/>
    <dgm:cxn modelId="{567A02C1-3118-4807-B359-983ABFC9757C}" type="presParOf" srcId="{FC0020A3-4A09-44BC-9422-BF96460099FD}" destId="{E82669A6-D7CD-4E20-A39A-832FC11B6B9B}" srcOrd="0" destOrd="0" presId="urn:microsoft.com/office/officeart/2018/5/layout/IconCircleLabelList"/>
    <dgm:cxn modelId="{5509B6BD-BDAF-4DF1-9454-7AF8F2C39569}" type="presParOf" srcId="{FC0020A3-4A09-44BC-9422-BF96460099FD}" destId="{DBE80AD5-B037-463C-90F4-1727C06AEF45}" srcOrd="1" destOrd="0" presId="urn:microsoft.com/office/officeart/2018/5/layout/IconCircleLabelList"/>
    <dgm:cxn modelId="{6E8F8002-AA4A-4700-93DF-1E78F9B01264}" type="presParOf" srcId="{FC0020A3-4A09-44BC-9422-BF96460099FD}" destId="{8F63C1E9-D4EC-4936-93E1-8553F5C25439}" srcOrd="2" destOrd="0" presId="urn:microsoft.com/office/officeart/2018/5/layout/IconCircleLabelList"/>
    <dgm:cxn modelId="{61773F85-770D-4670-8CD7-469BA1E3C500}" type="presParOf" srcId="{FC0020A3-4A09-44BC-9422-BF96460099FD}" destId="{F9233C29-A837-45C9-97F9-BAE8ED657BAE}" srcOrd="3" destOrd="0" presId="urn:microsoft.com/office/officeart/2018/5/layout/IconCircleLabelList"/>
    <dgm:cxn modelId="{B493DD12-D1A3-48DF-84E9-82EB93A382C0}" type="presParOf" srcId="{DC13276E-A6EE-4F1F-8058-BC35079FF369}" destId="{23DA43FB-D1BE-4705-9AEE-107E81D7BB69}" srcOrd="1" destOrd="0" presId="urn:microsoft.com/office/officeart/2018/5/layout/IconCircleLabelList"/>
    <dgm:cxn modelId="{5836806D-855F-46EA-800A-981019A75AFD}" type="presParOf" srcId="{DC13276E-A6EE-4F1F-8058-BC35079FF369}" destId="{DE721FBE-03FB-4D3D-BDD7-CAE300D7CB34}" srcOrd="2" destOrd="0" presId="urn:microsoft.com/office/officeart/2018/5/layout/IconCircleLabelList"/>
    <dgm:cxn modelId="{1D3C850D-1065-4845-A1D7-763EE7FBB0AC}" type="presParOf" srcId="{DE721FBE-03FB-4D3D-BDD7-CAE300D7CB34}" destId="{3CB79098-E121-45C4-B6BC-DFC46C69E116}" srcOrd="0" destOrd="0" presId="urn:microsoft.com/office/officeart/2018/5/layout/IconCircleLabelList"/>
    <dgm:cxn modelId="{8273A823-FE07-427E-8BD7-495434A23D0A}" type="presParOf" srcId="{DE721FBE-03FB-4D3D-BDD7-CAE300D7CB34}" destId="{69E203E4-52D5-4F02-A43A-C8BB1F9AC5C8}" srcOrd="1" destOrd="0" presId="urn:microsoft.com/office/officeart/2018/5/layout/IconCircleLabelList"/>
    <dgm:cxn modelId="{3B56CEF0-DAA9-48AE-9177-48C81025611E}" type="presParOf" srcId="{DE721FBE-03FB-4D3D-BDD7-CAE300D7CB34}" destId="{5A27C874-CAEB-4A66-8D99-0F3AC943E5AB}" srcOrd="2" destOrd="0" presId="urn:microsoft.com/office/officeart/2018/5/layout/IconCircleLabelList"/>
    <dgm:cxn modelId="{D7B88B38-EA91-4170-BD6C-E590CCF44D99}" type="presParOf" srcId="{DE721FBE-03FB-4D3D-BDD7-CAE300D7CB34}" destId="{A7DB1614-C206-4950-80C1-49D2C414AC91}" srcOrd="3" destOrd="0" presId="urn:microsoft.com/office/officeart/2018/5/layout/IconCircleLabelList"/>
    <dgm:cxn modelId="{4858B3C1-B7E7-4A61-9713-29742E160E4C}" type="presParOf" srcId="{DC13276E-A6EE-4F1F-8058-BC35079FF369}" destId="{62346287-0F0E-456F-B705-F79E37BC86EE}" srcOrd="3" destOrd="0" presId="urn:microsoft.com/office/officeart/2018/5/layout/IconCircleLabelList"/>
    <dgm:cxn modelId="{DD91A43F-8F61-4B99-8BAF-CBDAA0291890}" type="presParOf" srcId="{DC13276E-A6EE-4F1F-8058-BC35079FF369}" destId="{2656C800-25CF-4188-B876-F7D1654F1042}" srcOrd="4" destOrd="0" presId="urn:microsoft.com/office/officeart/2018/5/layout/IconCircleLabelList"/>
    <dgm:cxn modelId="{EFDFD6C6-84D4-479D-9CB0-56827924AE92}" type="presParOf" srcId="{2656C800-25CF-4188-B876-F7D1654F1042}" destId="{7206D892-B3F1-496D-BF53-15FEB0766F4F}" srcOrd="0" destOrd="0" presId="urn:microsoft.com/office/officeart/2018/5/layout/IconCircleLabelList"/>
    <dgm:cxn modelId="{EA5403B0-CF82-425A-96F9-6CA04B585876}" type="presParOf" srcId="{2656C800-25CF-4188-B876-F7D1654F1042}" destId="{ACF04E8D-4BF8-4251-912E-BABC479158FC}" srcOrd="1" destOrd="0" presId="urn:microsoft.com/office/officeart/2018/5/layout/IconCircleLabelList"/>
    <dgm:cxn modelId="{3E2E1864-E149-48EA-9DEF-85A421D3FC93}" type="presParOf" srcId="{2656C800-25CF-4188-B876-F7D1654F1042}" destId="{755BFFC9-B3F4-418D-9116-04D7B34A92B6}" srcOrd="2" destOrd="0" presId="urn:microsoft.com/office/officeart/2018/5/layout/IconCircleLabelList"/>
    <dgm:cxn modelId="{6B500E66-F178-46D3-B1D2-4DB633234794}" type="presParOf" srcId="{2656C800-25CF-4188-B876-F7D1654F1042}" destId="{BF1ECDC9-5335-4D4E-B27E-87B829208F37}"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90F72-5471-DD42-9CE3-6F37BDA74B87}">
      <dsp:nvSpPr>
        <dsp:cNvPr id="0" name=""/>
        <dsp:cNvSpPr/>
      </dsp:nvSpPr>
      <dsp:spPr>
        <a:xfrm>
          <a:off x="1544786" y="952550"/>
          <a:ext cx="1232216"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0E1DB-3720-2045-A15B-D53248B697B7}">
      <dsp:nvSpPr>
        <dsp:cNvPr id="0" name=""/>
        <dsp:cNvSpPr/>
      </dsp:nvSpPr>
      <dsp:spPr>
        <a:xfrm>
          <a:off x="2850935" y="849080"/>
          <a:ext cx="141704" cy="265874"/>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B700A-AC6F-0E47-AEFA-DA760C3E6A6D}">
      <dsp:nvSpPr>
        <dsp:cNvPr id="0" name=""/>
        <dsp:cNvSpPr/>
      </dsp:nvSpPr>
      <dsp:spPr>
        <a:xfrm>
          <a:off x="734141" y="295968"/>
          <a:ext cx="1313235" cy="1313235"/>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0961" tIns="50961" rIns="50961" bIns="50961" numCol="1" spcCol="1270" rtlCol="0" anchor="ctr" anchorCtr="0">
          <a:noAutofit/>
        </a:bodyPr>
        <a:lstStyle/>
        <a:p>
          <a:pPr marL="0" lvl="0" indent="0" algn="ctr" defTabSz="2667000" rtl="0">
            <a:lnSpc>
              <a:spcPct val="90000"/>
            </a:lnSpc>
            <a:spcBef>
              <a:spcPct val="0"/>
            </a:spcBef>
            <a:spcAft>
              <a:spcPct val="35000"/>
            </a:spcAft>
            <a:buNone/>
          </a:pPr>
          <a:r>
            <a:rPr lang="pl-PL" sz="6000" kern="1200" noProof="0">
              <a:solidFill>
                <a:schemeClr val="bg2"/>
              </a:solidFill>
            </a:rPr>
            <a:t>1</a:t>
          </a:r>
          <a:endParaRPr lang="pl-PL" sz="6000" kern="1200" noProof="0" dirty="0">
            <a:solidFill>
              <a:schemeClr val="bg2"/>
            </a:solidFill>
          </a:endParaRPr>
        </a:p>
      </dsp:txBody>
      <dsp:txXfrm>
        <a:off x="926460" y="488287"/>
        <a:ext cx="928597" cy="928597"/>
      </dsp:txXfrm>
    </dsp:sp>
    <dsp:sp modelId="{12DC819D-BB19-CE49-AFEB-155922B01406}">
      <dsp:nvSpPr>
        <dsp:cNvPr id="0" name=""/>
        <dsp:cNvSpPr/>
      </dsp:nvSpPr>
      <dsp:spPr>
        <a:xfrm>
          <a:off x="0" y="1787148"/>
          <a:ext cx="2772486"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8697" tIns="165100" rIns="218697" bIns="165100" numCol="1" spcCol="1270" rtlCol="0" anchor="ctr" anchorCtr="0">
          <a:noAutofit/>
        </a:bodyPr>
        <a:lstStyle/>
        <a:p>
          <a:pPr marL="0" lvl="0" indent="0" algn="ctr" defTabSz="622300" rtl="0">
            <a:lnSpc>
              <a:spcPct val="90000"/>
            </a:lnSpc>
            <a:spcBef>
              <a:spcPct val="0"/>
            </a:spcBef>
            <a:spcAft>
              <a:spcPct val="35000"/>
            </a:spcAft>
            <a:buNone/>
          </a:pPr>
          <a:r>
            <a:rPr lang="pl-PL" sz="1400" kern="1200" noProof="0" dirty="0"/>
            <a:t>01.01.2020</a:t>
          </a:r>
          <a:br>
            <a:rPr lang="pl-PL" sz="1400" kern="1200" noProof="0" dirty="0"/>
          </a:br>
          <a:r>
            <a:rPr lang="pl-PL" sz="1400" kern="1200" noProof="0" dirty="0"/>
            <a:t>Start budowy aplikacji</a:t>
          </a:r>
        </a:p>
      </dsp:txBody>
      <dsp:txXfrm>
        <a:off x="0" y="2180268"/>
        <a:ext cx="2772486" cy="1572480"/>
      </dsp:txXfrm>
    </dsp:sp>
    <dsp:sp modelId="{4A0B88BF-91DC-214E-A662-99F2E5E1AA6F}">
      <dsp:nvSpPr>
        <dsp:cNvPr id="0" name=""/>
        <dsp:cNvSpPr/>
      </dsp:nvSpPr>
      <dsp:spPr>
        <a:xfrm>
          <a:off x="3085056" y="953252"/>
          <a:ext cx="2772486"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5931475" y="849671"/>
          <a:ext cx="141704" cy="266443"/>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3814682" y="296670"/>
          <a:ext cx="1313235" cy="1313235"/>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0961" tIns="50961" rIns="50961" bIns="50961" numCol="1" spcCol="1270" rtlCol="0" anchor="ctr" anchorCtr="0">
          <a:noAutofit/>
        </a:bodyPr>
        <a:lstStyle/>
        <a:p>
          <a:pPr marL="0" lvl="0" indent="0" algn="ctr" defTabSz="2667000" rtl="0">
            <a:lnSpc>
              <a:spcPct val="90000"/>
            </a:lnSpc>
            <a:spcBef>
              <a:spcPct val="0"/>
            </a:spcBef>
            <a:spcAft>
              <a:spcPct val="35000"/>
            </a:spcAft>
            <a:buNone/>
          </a:pPr>
          <a:r>
            <a:rPr lang="pl-PL" sz="6000" kern="1200" noProof="0">
              <a:solidFill>
                <a:schemeClr val="bg2"/>
              </a:solidFill>
            </a:rPr>
            <a:t>2</a:t>
          </a:r>
          <a:endParaRPr lang="pl-PL" sz="6000" kern="1200" noProof="0" dirty="0">
            <a:solidFill>
              <a:schemeClr val="bg2"/>
            </a:solidFill>
          </a:endParaRPr>
        </a:p>
      </dsp:txBody>
      <dsp:txXfrm>
        <a:off x="4007001" y="488989"/>
        <a:ext cx="928597" cy="928597"/>
      </dsp:txXfrm>
    </dsp:sp>
    <dsp:sp modelId="{EA4D4141-C1BF-E74E-8ECF-933FF6EE68D4}">
      <dsp:nvSpPr>
        <dsp:cNvPr id="0" name=""/>
        <dsp:cNvSpPr/>
      </dsp:nvSpPr>
      <dsp:spPr>
        <a:xfrm>
          <a:off x="3085056" y="1776207"/>
          <a:ext cx="2772486"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8697" tIns="165100" rIns="218697" bIns="165100" numCol="1" spcCol="1270" rtlCol="0" anchor="ctr" anchorCtr="0">
          <a:noAutofit/>
        </a:bodyPr>
        <a:lstStyle/>
        <a:p>
          <a:pPr marL="0" lvl="0" indent="0" algn="ctr" defTabSz="622300" rtl="0">
            <a:lnSpc>
              <a:spcPct val="90000"/>
            </a:lnSpc>
            <a:spcBef>
              <a:spcPct val="0"/>
            </a:spcBef>
            <a:spcAft>
              <a:spcPct val="35000"/>
            </a:spcAft>
            <a:buNone/>
          </a:pPr>
          <a:r>
            <a:rPr lang="pl-PL" sz="1400" kern="1200" noProof="0" dirty="0"/>
            <a:t>Pół roku do wydania stabilnej wersji aplikacji oraz wdrożenia</a:t>
          </a:r>
        </a:p>
      </dsp:txBody>
      <dsp:txXfrm>
        <a:off x="3085056" y="2169327"/>
        <a:ext cx="2772486" cy="1572480"/>
      </dsp:txXfrm>
    </dsp:sp>
    <dsp:sp modelId="{EBC17C66-42F5-8741-9366-67B899EB8470}">
      <dsp:nvSpPr>
        <dsp:cNvPr id="0" name=""/>
        <dsp:cNvSpPr/>
      </dsp:nvSpPr>
      <dsp:spPr>
        <a:xfrm>
          <a:off x="6165597" y="953252"/>
          <a:ext cx="1386243"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6895222" y="296670"/>
          <a:ext cx="1313235" cy="1313235"/>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0961" tIns="50961" rIns="50961" bIns="50961" numCol="1" spcCol="1270" rtlCol="0" anchor="ctr" anchorCtr="0">
          <a:noAutofit/>
        </a:bodyPr>
        <a:lstStyle/>
        <a:p>
          <a:pPr marL="0" lvl="0" indent="0" algn="ctr" defTabSz="2667000" rtl="0">
            <a:lnSpc>
              <a:spcPct val="90000"/>
            </a:lnSpc>
            <a:spcBef>
              <a:spcPct val="0"/>
            </a:spcBef>
            <a:spcAft>
              <a:spcPct val="35000"/>
            </a:spcAft>
            <a:buNone/>
          </a:pPr>
          <a:r>
            <a:rPr lang="pl-PL" sz="6000" kern="1200" noProof="0">
              <a:solidFill>
                <a:schemeClr val="bg2"/>
              </a:solidFill>
            </a:rPr>
            <a:t>3</a:t>
          </a:r>
          <a:endParaRPr lang="pl-PL" sz="6000" kern="1200" noProof="0" dirty="0">
            <a:solidFill>
              <a:schemeClr val="bg2"/>
            </a:solidFill>
          </a:endParaRPr>
        </a:p>
      </dsp:txBody>
      <dsp:txXfrm>
        <a:off x="7087541" y="488989"/>
        <a:ext cx="928597" cy="928597"/>
      </dsp:txXfrm>
    </dsp:sp>
    <dsp:sp modelId="{2CCAA94D-0D9E-CB40-97A3-00A05F4F0DC2}">
      <dsp:nvSpPr>
        <dsp:cNvPr id="0" name=""/>
        <dsp:cNvSpPr/>
      </dsp:nvSpPr>
      <dsp:spPr>
        <a:xfrm>
          <a:off x="6165597" y="1776207"/>
          <a:ext cx="2772486" cy="1965600"/>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8697" tIns="165100" rIns="218697" bIns="165100" numCol="1" spcCol="1270" rtlCol="0" anchor="ctr" anchorCtr="0">
          <a:noAutofit/>
        </a:bodyPr>
        <a:lstStyle/>
        <a:p>
          <a:pPr marL="0" lvl="0" indent="0" algn="ctr" defTabSz="622300" rtl="0">
            <a:lnSpc>
              <a:spcPct val="90000"/>
            </a:lnSpc>
            <a:spcBef>
              <a:spcPct val="0"/>
            </a:spcBef>
            <a:spcAft>
              <a:spcPct val="35000"/>
            </a:spcAft>
            <a:buNone/>
          </a:pPr>
          <a:r>
            <a:rPr lang="pl-PL" sz="1400" kern="1200" noProof="0" dirty="0"/>
            <a:t>30.06.2020</a:t>
          </a:r>
          <a:br>
            <a:rPr lang="pl-PL" sz="1400" kern="1200" noProof="0" dirty="0"/>
          </a:br>
          <a:r>
            <a:rPr lang="pl-PL" sz="1400" kern="1200" noProof="0" dirty="0"/>
            <a:t>Zakończenie prac</a:t>
          </a:r>
        </a:p>
      </dsp:txBody>
      <dsp:txXfrm>
        <a:off x="6165597" y="2169327"/>
        <a:ext cx="2772486"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669A6-D7CD-4E20-A39A-832FC11B6B9B}">
      <dsp:nvSpPr>
        <dsp:cNvPr id="0" name=""/>
        <dsp:cNvSpPr/>
      </dsp:nvSpPr>
      <dsp:spPr>
        <a:xfrm>
          <a:off x="500363" y="575700"/>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E80AD5-B037-463C-90F4-1727C06AEF45}">
      <dsp:nvSpPr>
        <dsp:cNvPr id="0" name=""/>
        <dsp:cNvSpPr/>
      </dsp:nvSpPr>
      <dsp:spPr>
        <a:xfrm>
          <a:off x="778238" y="853575"/>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33C29-A837-45C9-97F9-BAE8ED657BAE}">
      <dsp:nvSpPr>
        <dsp:cNvPr id="0" name=""/>
        <dsp:cNvSpPr/>
      </dsp:nvSpPr>
      <dsp:spPr>
        <a:xfrm>
          <a:off x="83550" y="228570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pl-PL" sz="1600" kern="1200" noProof="0" dirty="0"/>
            <a:t>Wybierz interesujący region</a:t>
          </a:r>
        </a:p>
      </dsp:txBody>
      <dsp:txXfrm>
        <a:off x="83550" y="2285700"/>
        <a:ext cx="2137500" cy="720000"/>
      </dsp:txXfrm>
    </dsp:sp>
    <dsp:sp modelId="{3CB79098-E121-45C4-B6BC-DFC46C69E116}">
      <dsp:nvSpPr>
        <dsp:cNvPr id="0" name=""/>
        <dsp:cNvSpPr/>
      </dsp:nvSpPr>
      <dsp:spPr>
        <a:xfrm>
          <a:off x="3011925" y="575700"/>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203E4-52D5-4F02-A43A-C8BB1F9AC5C8}">
      <dsp:nvSpPr>
        <dsp:cNvPr id="0" name=""/>
        <dsp:cNvSpPr/>
      </dsp:nvSpPr>
      <dsp:spPr>
        <a:xfrm>
          <a:off x="3289800" y="853575"/>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B1614-C206-4950-80C1-49D2C414AC91}">
      <dsp:nvSpPr>
        <dsp:cNvPr id="0" name=""/>
        <dsp:cNvSpPr/>
      </dsp:nvSpPr>
      <dsp:spPr>
        <a:xfrm>
          <a:off x="2595113" y="228570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pl-PL" sz="1600" kern="1200" noProof="0" dirty="0"/>
            <a:t>Znajdź Wspinacza o podobnym poziomie</a:t>
          </a:r>
        </a:p>
      </dsp:txBody>
      <dsp:txXfrm>
        <a:off x="2595113" y="2285700"/>
        <a:ext cx="2137500" cy="720000"/>
      </dsp:txXfrm>
    </dsp:sp>
    <dsp:sp modelId="{7206D892-B3F1-496D-BF53-15FEB0766F4F}">
      <dsp:nvSpPr>
        <dsp:cNvPr id="0" name=""/>
        <dsp:cNvSpPr/>
      </dsp:nvSpPr>
      <dsp:spPr>
        <a:xfrm>
          <a:off x="5523488" y="575700"/>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04E8D-4BF8-4251-912E-BABC479158FC}">
      <dsp:nvSpPr>
        <dsp:cNvPr id="0" name=""/>
        <dsp:cNvSpPr/>
      </dsp:nvSpPr>
      <dsp:spPr>
        <a:xfrm>
          <a:off x="5801363" y="853575"/>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ECDC9-5335-4D4E-B27E-87B829208F37}">
      <dsp:nvSpPr>
        <dsp:cNvPr id="0" name=""/>
        <dsp:cNvSpPr/>
      </dsp:nvSpPr>
      <dsp:spPr>
        <a:xfrm>
          <a:off x="5106675" y="228570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pl-PL" sz="1600" kern="1200" noProof="0" dirty="0"/>
            <a:t>Ustal cel i termin wspólnej wspinaczki</a:t>
          </a:r>
        </a:p>
      </dsp:txBody>
      <dsp:txXfrm>
        <a:off x="5106675" y="2285700"/>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1</a:t>
              </a:r>
            </a:p>
          </dgm:t>
        </dgm:pt>
        <dgm:pt modelId="201" type="sibTrans" cxnId="5">
          <dgm:prSet phldrT="2"/>
          <dgm:t>
            <a:bodyPr rtlCol="0"/>
            <a:lstStyle/>
            <a:p>
              <a:pPr rtl="0"/>
              <a:r>
                <a:t>2</a:t>
              </a:r>
            </a:p>
          </dgm:t>
        </dgm:pt>
        <dgm:pt modelId="301" type="sibTrans" cxnId="6">
          <dgm:prSet phldrT="3"/>
          <dgm:t>
            <a:bodyPr rtlCol="0"/>
            <a:lstStyle/>
            <a:p>
              <a:pPr rtl="0"/>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F3CB0E5F-105C-4701-A2F1-94DACE3D13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859B92F5-5178-448A-95C5-C19318F3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290B5-7484-412F-910E-F85AD4671277}" type="datetimeFigureOut">
              <a:rPr lang="pl-PL" smtClean="0"/>
              <a:t>08.02.2020</a:t>
            </a:fld>
            <a:endParaRPr lang="pl-PL"/>
          </a:p>
        </p:txBody>
      </p:sp>
      <p:sp>
        <p:nvSpPr>
          <p:cNvPr id="4" name="Symbol zastępczy stopki 3">
            <a:extLst>
              <a:ext uri="{FF2B5EF4-FFF2-40B4-BE49-F238E27FC236}">
                <a16:creationId xmlns:a16="http://schemas.microsoft.com/office/drawing/2014/main" id="{06B3AAF7-9304-4E31-9001-20D5C80B0B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E2D4EDDE-1428-448D-9858-C76DAE4C42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C016A-0983-4191-8344-62CF98ABBE48}" type="slidenum">
              <a:rPr lang="pl-PL" smtClean="0"/>
              <a:t>‹#›</a:t>
            </a:fld>
            <a:endParaRPr lang="pl-PL"/>
          </a:p>
        </p:txBody>
      </p:sp>
    </p:spTree>
    <p:extLst>
      <p:ext uri="{BB962C8B-B14F-4D97-AF65-F5344CB8AC3E}">
        <p14:creationId xmlns:p14="http://schemas.microsoft.com/office/powerpoint/2010/main" val="1969194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noProof="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52CCF-EF08-4690-B61F-3ED1397DD826}" type="datetimeFigureOut">
              <a:rPr lang="pl-PL" noProof="0" smtClean="0"/>
              <a:t>08.02.2020</a:t>
            </a:fld>
            <a:endParaRPr lang="pl-PL" noProof="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noProof="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noProof="0"/>
              <a:t>Edytuj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noProof="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A97A8-7259-42B8-B768-F178CE097394}" type="slidenum">
              <a:rPr lang="pl-PL" noProof="0" smtClean="0"/>
              <a:t>‹#›</a:t>
            </a:fld>
            <a:endParaRPr lang="pl-PL" noProof="0"/>
          </a:p>
        </p:txBody>
      </p:sp>
    </p:spTree>
    <p:extLst>
      <p:ext uri="{BB962C8B-B14F-4D97-AF65-F5344CB8AC3E}">
        <p14:creationId xmlns:p14="http://schemas.microsoft.com/office/powerpoint/2010/main" val="2647554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4E3A97A8-7259-42B8-B768-F178CE097394}" type="slidenum">
              <a:rPr lang="pl-PL" smtClean="0"/>
              <a:t>1</a:t>
            </a:fld>
            <a:endParaRPr lang="pl-PL"/>
          </a:p>
        </p:txBody>
      </p:sp>
    </p:spTree>
    <p:extLst>
      <p:ext uri="{BB962C8B-B14F-4D97-AF65-F5344CB8AC3E}">
        <p14:creationId xmlns:p14="http://schemas.microsoft.com/office/powerpoint/2010/main" val="227160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4E3A97A8-7259-42B8-B768-F178CE097394}" type="slidenum">
              <a:rPr lang="pl-PL" smtClean="0"/>
              <a:t>4</a:t>
            </a:fld>
            <a:endParaRPr lang="pl-PL"/>
          </a:p>
        </p:txBody>
      </p:sp>
    </p:spTree>
    <p:extLst>
      <p:ext uri="{BB962C8B-B14F-4D97-AF65-F5344CB8AC3E}">
        <p14:creationId xmlns:p14="http://schemas.microsoft.com/office/powerpoint/2010/main" val="9752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4E3A97A8-7259-42B8-B768-F178CE097394}" type="slidenum">
              <a:rPr lang="pl-PL" smtClean="0"/>
              <a:t>7</a:t>
            </a:fld>
            <a:endParaRPr lang="pl-PL"/>
          </a:p>
        </p:txBody>
      </p:sp>
    </p:spTree>
    <p:extLst>
      <p:ext uri="{BB962C8B-B14F-4D97-AF65-F5344CB8AC3E}">
        <p14:creationId xmlns:p14="http://schemas.microsoft.com/office/powerpoint/2010/main" val="364442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bg2"/>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pl-PL" noProof="0"/>
              <a:t>Kliknij, aby edytować styl wzorca tytułu</a:t>
            </a:r>
          </a:p>
        </p:txBody>
      </p:sp>
      <p:sp>
        <p:nvSpPr>
          <p:cNvPr id="3" name="Podtytuł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4" name="Data — symbol zastępczy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7A82D06C-0D9D-4579-B7DE-388E0774369C}" type="datetime1">
              <a:rPr lang="pl-PL" noProof="0" smtClean="0"/>
              <a:t>08.02.2020</a:t>
            </a:fld>
            <a:endParaRPr lang="pl-PL" noProof="0"/>
          </a:p>
        </p:txBody>
      </p:sp>
      <p:sp>
        <p:nvSpPr>
          <p:cNvPr id="5" name="Stopka — symbol zastępczy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pl-PL" noProof="0"/>
          </a:p>
        </p:txBody>
      </p:sp>
      <p:sp>
        <p:nvSpPr>
          <p:cNvPr id="6" name="Numer slajdu — symbol zastępczy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pl-PL" noProof="0" smtClean="0"/>
              <a:pPr/>
              <a:t>‹#›</a:t>
            </a:fld>
            <a:endParaRPr lang="pl-PL" noProof="0"/>
          </a:p>
        </p:txBody>
      </p:sp>
      <p:grpSp>
        <p:nvGrpSpPr>
          <p:cNvPr id="7" name="Grupa 6"/>
          <p:cNvGrpSpPr/>
          <p:nvPr/>
        </p:nvGrpSpPr>
        <p:grpSpPr>
          <a:xfrm>
            <a:off x="752858" y="744469"/>
            <a:ext cx="10674117" cy="5349671"/>
            <a:chOff x="752858" y="744469"/>
            <a:chExt cx="10674117" cy="5349671"/>
          </a:xfrm>
        </p:grpSpPr>
        <p:sp>
          <p:nvSpPr>
            <p:cNvPr id="11" name="Dowolny kształt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Dowolny kształt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Tekst pionowy — symbol zastępczy 2"/>
          <p:cNvSpPr>
            <a:spLocks noGrp="1"/>
          </p:cNvSpPr>
          <p:nvPr>
            <p:ph type="body" orient="vert" idx="1"/>
          </p:nvPr>
        </p:nvSpPr>
        <p:spPr>
          <a:xfrm>
            <a:off x="1371600" y="2295525"/>
            <a:ext cx="9601200" cy="3571875"/>
          </a:xfrm>
        </p:spPr>
        <p:txBody>
          <a:bodyPr vert="eaVert"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D556FAC3-0C48-45A5-A0FD-CF578E458CA2}" type="datetime1">
              <a:rPr lang="pl-PL" noProof="0" smtClean="0"/>
              <a:t>08.02.2020</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hasCustomPrompt="1"/>
          </p:nvPr>
        </p:nvSpPr>
        <p:spPr>
          <a:xfrm>
            <a:off x="9596561" y="624156"/>
            <a:ext cx="1565766" cy="5243244"/>
          </a:xfrm>
        </p:spPr>
        <p:txBody>
          <a:bodyPr vert="eaVert" rtlCol="0"/>
          <a:lstStyle/>
          <a:p>
            <a:pPr rtl="0"/>
            <a:r>
              <a:rPr lang="pl-PL" noProof="0"/>
              <a:t>Kliknij, aby edytować styl wzorca tytułu</a:t>
            </a:r>
          </a:p>
        </p:txBody>
      </p:sp>
      <p:sp>
        <p:nvSpPr>
          <p:cNvPr id="3" name="Tekst pionowy — symbol zastępczy 2"/>
          <p:cNvSpPr>
            <a:spLocks noGrp="1"/>
          </p:cNvSpPr>
          <p:nvPr>
            <p:ph type="body" orient="vert" idx="1"/>
          </p:nvPr>
        </p:nvSpPr>
        <p:spPr>
          <a:xfrm>
            <a:off x="1371600" y="624156"/>
            <a:ext cx="8179641" cy="5243244"/>
          </a:xfrm>
        </p:spPr>
        <p:txBody>
          <a:bodyPr vert="eaVert"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E6F8AAB2-65A9-4E0E-ACB6-151947B884F8}" type="datetime1">
              <a:rPr lang="pl-PL" noProof="0" smtClean="0"/>
              <a:t>08.02.2020</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Zawartość — symbol zastępczy 2"/>
          <p:cNvSpPr>
            <a:spLocks noGrp="1"/>
          </p:cNvSpPr>
          <p:nvPr>
            <p:ph idx="1"/>
          </p:nvPr>
        </p:nvSpPr>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10"/>
          </p:nvPr>
        </p:nvSpPr>
        <p:spPr/>
        <p:txBody>
          <a:bodyPr rtlCol="0"/>
          <a:lstStyle/>
          <a:p>
            <a:pPr rtl="0"/>
            <a:fld id="{35361D6B-E79F-49CF-89CF-D7124F6E4EE4}" type="datetime1">
              <a:rPr lang="pl-PL" noProof="0" smtClean="0"/>
              <a:t>08.02.2020</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pl-PL" noProof="0"/>
              <a:t>Kliknij, aby edytować styl wzorca tytułu</a:t>
            </a:r>
          </a:p>
        </p:txBody>
      </p:sp>
      <p:sp>
        <p:nvSpPr>
          <p:cNvPr id="3" name="Tekst — symbol zastępczy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wzorca tekstu</a:t>
            </a:r>
          </a:p>
        </p:txBody>
      </p:sp>
      <p:sp>
        <p:nvSpPr>
          <p:cNvPr id="4" name="Data — symbol zastępczy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0EA65B28-322E-4991-8E60-FF8445124617}" type="datetime1">
              <a:rPr lang="pl-PL" noProof="0" smtClean="0"/>
              <a:t>08.02.2020</a:t>
            </a:fld>
            <a:endParaRPr lang="pl-PL" noProof="0"/>
          </a:p>
        </p:txBody>
      </p:sp>
      <p:sp>
        <p:nvSpPr>
          <p:cNvPr id="5" name="Stopka — symbol zastępczy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pl-PL" noProof="0"/>
          </a:p>
        </p:txBody>
      </p:sp>
      <p:sp>
        <p:nvSpPr>
          <p:cNvPr id="6" name="Numer slajdu — symbol zastępczy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pl-PL" noProof="0" smtClean="0"/>
              <a:pPr/>
              <a:t>‹#›</a:t>
            </a:fld>
            <a:endParaRPr lang="pl-PL" noProof="0"/>
          </a:p>
        </p:txBody>
      </p:sp>
      <p:sp>
        <p:nvSpPr>
          <p:cNvPr id="7" name="Dowolny kształt 6" title="Znacznik przycięcia"/>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lvl1pPr>
              <a:defRPr>
                <a:solidFill>
                  <a:schemeClr val="tx2"/>
                </a:solidFill>
              </a:defRPr>
            </a:lvl1pPr>
          </a:lstStyle>
          <a:p>
            <a:pPr rtl="0"/>
            <a:r>
              <a:rPr lang="pl-PL" noProof="0"/>
              <a:t>Kliknij, aby edytować styl wzorca tytułu</a:t>
            </a:r>
          </a:p>
        </p:txBody>
      </p:sp>
      <p:sp>
        <p:nvSpPr>
          <p:cNvPr id="3" name="Zawartość — symbol zastępczy 2"/>
          <p:cNvSpPr>
            <a:spLocks noGrp="1"/>
          </p:cNvSpPr>
          <p:nvPr>
            <p:ph sz="half" idx="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Zawartość — symbol zastępczy 3"/>
          <p:cNvSpPr>
            <a:spLocks noGrp="1"/>
          </p:cNvSpPr>
          <p:nvPr>
            <p:ph sz="half" idx="2"/>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Data — symbol zastępczy 4"/>
          <p:cNvSpPr>
            <a:spLocks noGrp="1"/>
          </p:cNvSpPr>
          <p:nvPr>
            <p:ph type="dt" sz="half" idx="10"/>
          </p:nvPr>
        </p:nvSpPr>
        <p:spPr/>
        <p:txBody>
          <a:bodyPr rtlCol="0"/>
          <a:lstStyle/>
          <a:p>
            <a:pPr rtl="0"/>
            <a:fld id="{6CBA0ED9-F401-4206-BD95-8B2EC5661BA4}" type="datetime1">
              <a:rPr lang="pl-PL" noProof="0" smtClean="0"/>
              <a:t>08.02.2020</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371600" y="685800"/>
            <a:ext cx="9601200" cy="1485900"/>
          </a:xfrm>
        </p:spPr>
        <p:txBody>
          <a:bodyPr rtlCol="0"/>
          <a:lstStyle>
            <a:lvl1pPr>
              <a:defRPr>
                <a:solidFill>
                  <a:schemeClr val="tx2"/>
                </a:solidFill>
              </a:defRPr>
            </a:lvl1pPr>
          </a:lstStyle>
          <a:p>
            <a:pPr rtl="0"/>
            <a:r>
              <a:rPr lang="pl-PL" noProof="0"/>
              <a:t>Kliknij, aby edytować styl wzorca tytułu</a:t>
            </a:r>
          </a:p>
        </p:txBody>
      </p:sp>
      <p:sp>
        <p:nvSpPr>
          <p:cNvPr id="3" name="Tekst — symbol zastępczy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4" name="Zawartość — symbol zastępczy 3"/>
          <p:cNvSpPr>
            <a:spLocks noGrp="1"/>
          </p:cNvSpPr>
          <p:nvPr>
            <p:ph sz="half" idx="2"/>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p:cNvSpPr>
            <a:spLocks noGrp="1"/>
          </p:cNvSpPr>
          <p:nvPr>
            <p:ph type="body" sz="quarter" idx="3"/>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6" name="Zawartość — symbol zastępczy 5"/>
          <p:cNvSpPr>
            <a:spLocks noGrp="1"/>
          </p:cNvSpPr>
          <p:nvPr>
            <p:ph sz="quarter" idx="4"/>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p:cNvSpPr>
            <a:spLocks noGrp="1"/>
          </p:cNvSpPr>
          <p:nvPr>
            <p:ph type="dt" sz="half" idx="10"/>
          </p:nvPr>
        </p:nvSpPr>
        <p:spPr/>
        <p:txBody>
          <a:bodyPr rtlCol="0"/>
          <a:lstStyle/>
          <a:p>
            <a:pPr rtl="0"/>
            <a:fld id="{04FD39C1-0B3C-4804-831C-643388DC03F8}" type="datetime1">
              <a:rPr lang="pl-PL" noProof="0" smtClean="0"/>
              <a:t>08.02.2020</a:t>
            </a:fld>
            <a:endParaRPr lang="pl-PL" noProof="0"/>
          </a:p>
        </p:txBody>
      </p:sp>
      <p:sp>
        <p:nvSpPr>
          <p:cNvPr id="8" name="Stopka — symbol zastępczy 7"/>
          <p:cNvSpPr>
            <a:spLocks noGrp="1"/>
          </p:cNvSpPr>
          <p:nvPr>
            <p:ph type="ftr" sz="quarter" idx="11"/>
          </p:nvPr>
        </p:nvSpPr>
        <p:spPr/>
        <p:txBody>
          <a:bodyPr rtlCol="0"/>
          <a:lstStyle/>
          <a:p>
            <a:pPr rtl="0"/>
            <a:endParaRPr lang="pl-PL" noProof="0"/>
          </a:p>
        </p:txBody>
      </p:sp>
      <p:sp>
        <p:nvSpPr>
          <p:cNvPr id="9" name="Numer slajdu — symbol zastępczy 8"/>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Data — symbol zastępczy 2"/>
          <p:cNvSpPr>
            <a:spLocks noGrp="1"/>
          </p:cNvSpPr>
          <p:nvPr>
            <p:ph type="dt" sz="half" idx="10"/>
          </p:nvPr>
        </p:nvSpPr>
        <p:spPr/>
        <p:txBody>
          <a:bodyPr rtlCol="0"/>
          <a:lstStyle/>
          <a:p>
            <a:pPr rtl="0"/>
            <a:fld id="{B7C5756F-313A-47D2-96AE-81A344410D0B}" type="datetime1">
              <a:rPr lang="pl-PL" noProof="0" smtClean="0"/>
              <a:t>08.02.2020</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E1812802-68CE-4263-88B6-D26256D59CF9}" type="datetime1">
              <a:rPr lang="pl-PL" noProof="0" smtClean="0"/>
              <a:t>08.02.2020</a:t>
            </a:fld>
            <a:endParaRPr lang="pl-PL" noProof="0"/>
          </a:p>
        </p:txBody>
      </p:sp>
      <p:sp>
        <p:nvSpPr>
          <p:cNvPr id="3" name="Stopka — symbol zastępczy 2"/>
          <p:cNvSpPr>
            <a:spLocks noGrp="1"/>
          </p:cNvSpPr>
          <p:nvPr>
            <p:ph type="ftr" sz="quarter" idx="11"/>
          </p:nvPr>
        </p:nvSpPr>
        <p:spPr/>
        <p:txBody>
          <a:bodyPr rtlCol="0"/>
          <a:lstStyle/>
          <a:p>
            <a:pPr rtl="0"/>
            <a:endParaRPr lang="pl-PL" noProof="0"/>
          </a:p>
        </p:txBody>
      </p:sp>
      <p:sp>
        <p:nvSpPr>
          <p:cNvPr id="4" name="Numer slajdu — symbol zastępczy 3"/>
          <p:cNvSpPr>
            <a:spLocks noGrp="1"/>
          </p:cNvSpPr>
          <p:nvPr>
            <p:ph type="sldNum" sz="quarter" idx="12"/>
          </p:nvPr>
        </p:nvSpPr>
        <p:spPr/>
        <p:txBody>
          <a:bodyPr rtlCol="0"/>
          <a:lstStyle/>
          <a:p>
            <a:pPr rtl="0"/>
            <a:fld id="{69E57DC2-970A-4B3E-BB1C-7A09969E49DF}" type="slidenum">
              <a:rPr lang="pl-PL" noProof="0" smtClean="0"/>
              <a:t>‹#›</a:t>
            </a:fld>
            <a:endParaRPr lang="pl-PL" noProof="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Prostokąt 7" title="Kształt tła"/>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hasCustomPrompt="1"/>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pl-PL" noProof="0"/>
              <a:t>Kliknij, aby edytować styl wzorca tytułu</a:t>
            </a:r>
          </a:p>
        </p:txBody>
      </p:sp>
      <p:sp>
        <p:nvSpPr>
          <p:cNvPr id="3" name="Zawartość — symbol zastępczy 2"/>
          <p:cNvSpPr>
            <a:spLocks noGrp="1"/>
          </p:cNvSpPr>
          <p:nvPr>
            <p:ph idx="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Tekst — symbol zastępczy 3"/>
          <p:cNvSpPr>
            <a:spLocks noGrp="1"/>
          </p:cNvSpPr>
          <p:nvPr>
            <p:ph type="body" sz="half" idx="2"/>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5" name="Data — symbol zastępczy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9DFA683F-489F-4A66-BA39-27288BC1EE54}" type="datetime1">
              <a:rPr lang="pl-PL" noProof="0" smtClean="0"/>
              <a:t>08.02.2020</a:t>
            </a:fld>
            <a:endParaRPr lang="pl-PL" noProof="0"/>
          </a:p>
        </p:txBody>
      </p:sp>
      <p:sp>
        <p:nvSpPr>
          <p:cNvPr id="6" name="Stopka — symbol zastępczy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pl-PL" noProof="0"/>
          </a:p>
        </p:txBody>
      </p:sp>
      <p:sp>
        <p:nvSpPr>
          <p:cNvPr id="7" name="Numer slajdu — symbol zastępczy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pl-PL" noProof="0" smtClean="0"/>
              <a:pPr/>
              <a:t>‹#›</a:t>
            </a:fld>
            <a:endParaRPr lang="pl-PL" noProof="0"/>
          </a:p>
        </p:txBody>
      </p:sp>
      <p:sp>
        <p:nvSpPr>
          <p:cNvPr id="9" name="Prostokąt 8" title="Separato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Prostokąt 7" title="Kształt tła"/>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hasCustomPrompt="1"/>
          </p:nvPr>
        </p:nvSpPr>
        <p:spPr>
          <a:xfrm>
            <a:off x="723900" y="685800"/>
            <a:ext cx="3855720" cy="2157884"/>
          </a:xfrm>
        </p:spPr>
        <p:txBody>
          <a:bodyPr rtlCol="0" anchor="t">
            <a:normAutofit/>
          </a:bodyPr>
          <a:lstStyle>
            <a:lvl1pPr>
              <a:lnSpc>
                <a:spcPct val="84000"/>
              </a:lnSpc>
              <a:defRPr sz="4800" baseline="0"/>
            </a:lvl1pPr>
          </a:lstStyle>
          <a:p>
            <a:pPr rtl="0"/>
            <a:r>
              <a:rPr lang="pl-PL" noProof="0"/>
              <a:t>Kliknij, aby edytować styl wzorca tytułu</a:t>
            </a:r>
          </a:p>
        </p:txBody>
      </p:sp>
      <p:sp>
        <p:nvSpPr>
          <p:cNvPr id="3" name="Obraz — symbol zastępczy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5" name="Data — symbol zastępczy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30995E5D-3CA9-4119-B2BD-C2C6F101B52B}" type="datetime1">
              <a:rPr lang="pl-PL" noProof="0" smtClean="0"/>
              <a:t>08.02.2020</a:t>
            </a:fld>
            <a:endParaRPr lang="pl-PL" noProof="0"/>
          </a:p>
        </p:txBody>
      </p:sp>
      <p:sp>
        <p:nvSpPr>
          <p:cNvPr id="6" name="Stopka — symbol zastępczy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pl-PL" noProof="0"/>
          </a:p>
        </p:txBody>
      </p:sp>
      <p:sp>
        <p:nvSpPr>
          <p:cNvPr id="7" name="Numer slajdu — symbol zastępczy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pl-PL" noProof="0" smtClean="0"/>
              <a:pPr/>
              <a:t>‹#›</a:t>
            </a:fld>
            <a:endParaRPr lang="pl-PL" noProof="0"/>
          </a:p>
        </p:txBody>
      </p:sp>
      <p:sp>
        <p:nvSpPr>
          <p:cNvPr id="9" name="Prostokąt 8" title="Separato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pl-PL" noProof="0"/>
              <a:t>Kliknij, aby edytować styl wzorca tytułu</a:t>
            </a:r>
          </a:p>
        </p:txBody>
      </p:sp>
      <p:sp>
        <p:nvSpPr>
          <p:cNvPr id="3" name="Tekst — symbol zastępczy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pl-PL" noProof="0"/>
              <a:t>Edytuj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C10E29F4-BD81-4D26-9B88-82E8C9A2AFC4}" type="datetime1">
              <a:rPr lang="pl-PL" noProof="0" smtClean="0"/>
              <a:t>08.02.2020</a:t>
            </a:fld>
            <a:endParaRPr lang="pl-PL" noProof="0"/>
          </a:p>
        </p:txBody>
      </p:sp>
      <p:sp>
        <p:nvSpPr>
          <p:cNvPr id="5" name="Stopka — symbol zastępczy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pl-PL" noProof="0"/>
          </a:p>
        </p:txBody>
      </p:sp>
      <p:sp>
        <p:nvSpPr>
          <p:cNvPr id="6" name="Numer slajdu — symbol zastępczy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pl-PL" noProof="0" smtClean="0"/>
              <a:pPr/>
              <a:t>‹#›</a:t>
            </a:fld>
            <a:endParaRPr lang="pl-PL" noProof="0"/>
          </a:p>
        </p:txBody>
      </p:sp>
      <p:sp>
        <p:nvSpPr>
          <p:cNvPr id="9" name="Prostokąt 8" title="Pasek boczny"/>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en.wikipedia.org/wiki/Ice_climbing"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sv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6.sv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jp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www.flickr.com/photos/lamerentertainment/1581770980/" TargetMode="External"/><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Obraz 24" descr="osoba z plecakiem patrząca ponad szczytami gór">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Prostokąt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a:p>
        </p:txBody>
      </p:sp>
      <p:sp>
        <p:nvSpPr>
          <p:cNvPr id="32" name="Dowolny kształt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Dowolny kształt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ytuł 1">
            <a:extLst>
              <a:ext uri="{FF2B5EF4-FFF2-40B4-BE49-F238E27FC236}">
                <a16:creationId xmlns:a16="http://schemas.microsoft.com/office/drawing/2014/main" id="{A5C93519-6B29-1346-9FCB-0835B80531A4}"/>
              </a:ext>
            </a:extLst>
          </p:cNvPr>
          <p:cNvSpPr>
            <a:spLocks noGrp="1"/>
          </p:cNvSpPr>
          <p:nvPr>
            <p:ph type="ctrTitle"/>
          </p:nvPr>
        </p:nvSpPr>
        <p:spPr>
          <a:xfrm>
            <a:off x="1346200" y="1788454"/>
            <a:ext cx="9465733" cy="2098226"/>
          </a:xfrm>
        </p:spPr>
        <p:txBody>
          <a:bodyPr rtlCol="0">
            <a:normAutofit/>
          </a:bodyPr>
          <a:lstStyle/>
          <a:p>
            <a:pPr rtl="0"/>
            <a:r>
              <a:rPr lang="pl-PL" sz="6000" dirty="0">
                <a:solidFill>
                  <a:schemeClr val="bg2"/>
                </a:solidFill>
              </a:rPr>
              <a:t>Climb</a:t>
            </a:r>
            <a:r>
              <a:rPr lang="pl-PL" sz="8800" dirty="0">
                <a:solidFill>
                  <a:schemeClr val="bg2"/>
                </a:solidFill>
              </a:rPr>
              <a:t>2</a:t>
            </a:r>
            <a:r>
              <a:rPr lang="pl-PL" sz="6000" dirty="0">
                <a:solidFill>
                  <a:schemeClr val="bg2"/>
                </a:solidFill>
              </a:rPr>
              <a:t>gether</a:t>
            </a:r>
            <a:br>
              <a:rPr lang="pl-PL" sz="6000" dirty="0">
                <a:solidFill>
                  <a:schemeClr val="bg2"/>
                </a:solidFill>
              </a:rPr>
            </a:br>
            <a:r>
              <a:rPr lang="pl-PL" sz="4400" dirty="0">
                <a:solidFill>
                  <a:schemeClr val="bg2"/>
                </a:solidFill>
              </a:rPr>
              <a:t>Karta projektu</a:t>
            </a:r>
          </a:p>
        </p:txBody>
      </p:sp>
      <p:sp>
        <p:nvSpPr>
          <p:cNvPr id="4" name="Podtytuł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rtlCol="0">
            <a:normAutofit/>
          </a:bodyPr>
          <a:lstStyle/>
          <a:p>
            <a:pPr rtl="0"/>
            <a:endParaRPr lang="pl-PL" dirty="0">
              <a:solidFill>
                <a:schemeClr val="bg2"/>
              </a:solidFill>
            </a:endParaRPr>
          </a:p>
          <a:p>
            <a:pPr rtl="0"/>
            <a:endParaRPr lang="pl-PL"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8"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4" name="Tytuł 3">
            <a:extLst>
              <a:ext uri="{FF2B5EF4-FFF2-40B4-BE49-F238E27FC236}">
                <a16:creationId xmlns:a16="http://schemas.microsoft.com/office/drawing/2014/main" id="{6F6166D7-C028-47AF-8F59-8C53594D3D28}"/>
              </a:ext>
            </a:extLst>
          </p:cNvPr>
          <p:cNvSpPr>
            <a:spLocks noGrp="1"/>
          </p:cNvSpPr>
          <p:nvPr>
            <p:ph type="title"/>
          </p:nvPr>
        </p:nvSpPr>
        <p:spPr>
          <a:xfrm>
            <a:off x="1915128" y="1292100"/>
            <a:ext cx="8361229" cy="1372080"/>
          </a:xfrm>
        </p:spPr>
        <p:txBody>
          <a:bodyPr vert="horz" lIns="91440" tIns="45720" rIns="91440" bIns="45720" rtlCol="0" anchor="b">
            <a:normAutofit/>
          </a:bodyPr>
          <a:lstStyle/>
          <a:p>
            <a:pPr algn="ctr"/>
            <a:r>
              <a:rPr lang="en-US" dirty="0" err="1"/>
              <a:t>Temat</a:t>
            </a:r>
            <a:r>
              <a:rPr lang="en-US" dirty="0"/>
              <a:t> </a:t>
            </a:r>
            <a:r>
              <a:rPr lang="en-US" dirty="0" err="1"/>
              <a:t>projektu</a:t>
            </a:r>
            <a:endParaRPr lang="en-US" dirty="0"/>
          </a:p>
        </p:txBody>
      </p:sp>
      <p:sp>
        <p:nvSpPr>
          <p:cNvPr id="5" name="Symbol zastępczy tekstu 4">
            <a:extLst>
              <a:ext uri="{FF2B5EF4-FFF2-40B4-BE49-F238E27FC236}">
                <a16:creationId xmlns:a16="http://schemas.microsoft.com/office/drawing/2014/main" id="{BCCDEB29-595E-45D6-9764-972FEC4C5E2E}"/>
              </a:ext>
            </a:extLst>
          </p:cNvPr>
          <p:cNvSpPr>
            <a:spLocks noGrp="1"/>
          </p:cNvSpPr>
          <p:nvPr>
            <p:ph type="body" idx="1"/>
          </p:nvPr>
        </p:nvSpPr>
        <p:spPr>
          <a:xfrm>
            <a:off x="1915128" y="2664181"/>
            <a:ext cx="8361229" cy="2378336"/>
          </a:xfrm>
        </p:spPr>
        <p:txBody>
          <a:bodyPr vert="horz" lIns="91440" tIns="45720" rIns="91440" bIns="45720" rtlCol="0">
            <a:normAutofit/>
          </a:bodyPr>
          <a:lstStyle/>
          <a:p>
            <a:pPr algn="ctr">
              <a:lnSpc>
                <a:spcPct val="102000"/>
              </a:lnSpc>
              <a:spcAft>
                <a:spcPts val="600"/>
              </a:spcAft>
            </a:pPr>
            <a:r>
              <a:rPr lang="en-US" dirty="0" err="1"/>
              <a:t>Tematem</a:t>
            </a:r>
            <a:r>
              <a:rPr lang="en-US" dirty="0"/>
              <a:t> </a:t>
            </a:r>
            <a:r>
              <a:rPr lang="en-US" dirty="0" err="1"/>
              <a:t>projektu</a:t>
            </a:r>
            <a:r>
              <a:rPr lang="en-US" dirty="0"/>
              <a:t> jest </a:t>
            </a:r>
            <a:r>
              <a:rPr lang="en-US" dirty="0" err="1"/>
              <a:t>budowa</a:t>
            </a:r>
            <a:r>
              <a:rPr lang="en-US" dirty="0"/>
              <a:t> </a:t>
            </a:r>
            <a:r>
              <a:rPr lang="en-US" dirty="0" err="1"/>
              <a:t>aplikacji</a:t>
            </a:r>
            <a:r>
              <a:rPr lang="en-US" dirty="0"/>
              <a:t> </a:t>
            </a:r>
            <a:r>
              <a:rPr lang="en-US" dirty="0" err="1"/>
              <a:t>webowej</a:t>
            </a:r>
            <a:r>
              <a:rPr lang="en-US" dirty="0"/>
              <a:t> „climb2gether”, </a:t>
            </a:r>
            <a:r>
              <a:rPr lang="en-US" dirty="0" err="1"/>
              <a:t>która</a:t>
            </a:r>
            <a:r>
              <a:rPr lang="en-US" dirty="0"/>
              <a:t> ma </a:t>
            </a:r>
            <a:r>
              <a:rPr lang="en-US" dirty="0" err="1"/>
              <a:t>na</a:t>
            </a:r>
            <a:r>
              <a:rPr lang="en-US" dirty="0"/>
              <a:t> </a:t>
            </a:r>
            <a:r>
              <a:rPr lang="en-US" dirty="0" err="1"/>
              <a:t>celu</a:t>
            </a:r>
            <a:r>
              <a:rPr lang="en-US" dirty="0"/>
              <a:t> </a:t>
            </a:r>
            <a:r>
              <a:rPr lang="en-US" dirty="0" err="1"/>
              <a:t>wspomaganie</a:t>
            </a:r>
            <a:r>
              <a:rPr lang="en-US" dirty="0"/>
              <a:t> </a:t>
            </a:r>
            <a:r>
              <a:rPr lang="en-US" dirty="0" err="1"/>
              <a:t>nowych</a:t>
            </a:r>
            <a:r>
              <a:rPr lang="en-US" dirty="0"/>
              <a:t> </a:t>
            </a:r>
            <a:r>
              <a:rPr lang="en-US" dirty="0" err="1"/>
              <a:t>adeptów</a:t>
            </a:r>
            <a:r>
              <a:rPr lang="en-US" dirty="0"/>
              <a:t> </a:t>
            </a:r>
            <a:r>
              <a:rPr lang="en-US" dirty="0" err="1"/>
              <a:t>wspinania</a:t>
            </a:r>
            <a:r>
              <a:rPr lang="en-US" dirty="0"/>
              <a:t> </a:t>
            </a:r>
            <a:r>
              <a:rPr lang="en-US" dirty="0" err="1"/>
              <a:t>sportowego</a:t>
            </a:r>
            <a:r>
              <a:rPr lang="en-US" dirty="0"/>
              <a:t> </a:t>
            </a:r>
            <a:r>
              <a:rPr lang="en-US" dirty="0" err="1"/>
              <a:t>oraz</a:t>
            </a:r>
            <a:r>
              <a:rPr lang="en-US" dirty="0"/>
              <a:t> </a:t>
            </a:r>
            <a:r>
              <a:rPr lang="en-US" dirty="0" err="1"/>
              <a:t>wielowyciągowego</a:t>
            </a:r>
            <a:r>
              <a:rPr lang="en-US" dirty="0"/>
              <a:t> w </a:t>
            </a:r>
            <a:r>
              <a:rPr lang="en-US" dirty="0" err="1"/>
              <a:t>odnalezieniu</a:t>
            </a:r>
            <a:r>
              <a:rPr lang="en-US" dirty="0"/>
              <a:t> </a:t>
            </a:r>
            <a:r>
              <a:rPr lang="en-US" dirty="0" err="1"/>
              <a:t>partnerów</a:t>
            </a:r>
            <a:r>
              <a:rPr lang="en-US" dirty="0"/>
              <a:t> do </a:t>
            </a:r>
            <a:r>
              <a:rPr lang="en-US" dirty="0" err="1"/>
              <a:t>wspólnych</a:t>
            </a:r>
            <a:r>
              <a:rPr lang="en-US" dirty="0"/>
              <a:t> </a:t>
            </a:r>
            <a:r>
              <a:rPr lang="en-US" dirty="0" err="1"/>
              <a:t>wspinaczek</a:t>
            </a:r>
            <a:r>
              <a:rPr lang="en-US" dirty="0"/>
              <a:t>.</a:t>
            </a:r>
            <a:br>
              <a:rPr lang="en-US" sz="2000" dirty="0"/>
            </a:br>
            <a:endParaRPr lang="en-US" sz="1100" dirty="0"/>
          </a:p>
        </p:txBody>
      </p:sp>
    </p:spTree>
    <p:extLst>
      <p:ext uri="{BB962C8B-B14F-4D97-AF65-F5344CB8AC3E}">
        <p14:creationId xmlns:p14="http://schemas.microsoft.com/office/powerpoint/2010/main" val="96698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FB17A8-C7EA-4C09-88CC-CDBF8CD17BA6}"/>
              </a:ext>
            </a:extLst>
          </p:cNvPr>
          <p:cNvSpPr>
            <a:spLocks noGrp="1"/>
          </p:cNvSpPr>
          <p:nvPr>
            <p:ph type="title"/>
          </p:nvPr>
        </p:nvSpPr>
        <p:spPr>
          <a:xfrm>
            <a:off x="765024" y="499694"/>
            <a:ext cx="9612971" cy="928273"/>
          </a:xfrm>
        </p:spPr>
        <p:txBody>
          <a:bodyPr>
            <a:normAutofit fontScale="90000"/>
          </a:bodyPr>
          <a:lstStyle/>
          <a:p>
            <a:r>
              <a:rPr lang="pl-PL" dirty="0"/>
              <a:t>Cele projektu</a:t>
            </a:r>
          </a:p>
        </p:txBody>
      </p:sp>
      <p:sp>
        <p:nvSpPr>
          <p:cNvPr id="3" name="Symbol zastępczy tekstu 2">
            <a:extLst>
              <a:ext uri="{FF2B5EF4-FFF2-40B4-BE49-F238E27FC236}">
                <a16:creationId xmlns:a16="http://schemas.microsoft.com/office/drawing/2014/main" id="{C65CA2BE-FABC-43E1-A079-6A8DC10A5BE9}"/>
              </a:ext>
            </a:extLst>
          </p:cNvPr>
          <p:cNvSpPr>
            <a:spLocks noGrp="1"/>
          </p:cNvSpPr>
          <p:nvPr>
            <p:ph type="body" idx="1"/>
          </p:nvPr>
        </p:nvSpPr>
        <p:spPr>
          <a:xfrm>
            <a:off x="765025" y="1427967"/>
            <a:ext cx="9612971" cy="4128673"/>
          </a:xfrm>
        </p:spPr>
        <p:txBody>
          <a:bodyPr>
            <a:normAutofit fontScale="92500" lnSpcReduction="20000"/>
          </a:bodyPr>
          <a:lstStyle/>
          <a:p>
            <a:pPr algn="l"/>
            <a:r>
              <a:rPr lang="en-US" dirty="0" err="1"/>
              <a:t>Obecnie</a:t>
            </a:r>
            <a:r>
              <a:rPr lang="en-US" dirty="0"/>
              <a:t> </a:t>
            </a:r>
            <a:r>
              <a:rPr lang="en-US" dirty="0" err="1"/>
              <a:t>nowi</a:t>
            </a:r>
            <a:r>
              <a:rPr lang="en-US" dirty="0"/>
              <a:t> </a:t>
            </a:r>
            <a:r>
              <a:rPr lang="en-US" dirty="0" err="1"/>
              <a:t>wspinacze</a:t>
            </a:r>
            <a:r>
              <a:rPr lang="en-US" dirty="0"/>
              <a:t>, </a:t>
            </a:r>
            <a:r>
              <a:rPr lang="en-US" dirty="0" err="1"/>
              <a:t>którzy</a:t>
            </a:r>
            <a:r>
              <a:rPr lang="en-US" dirty="0"/>
              <a:t> </a:t>
            </a:r>
            <a:r>
              <a:rPr lang="en-US" dirty="0" err="1"/>
              <a:t>nie</a:t>
            </a:r>
            <a:r>
              <a:rPr lang="en-US" dirty="0"/>
              <a:t> </a:t>
            </a:r>
            <a:r>
              <a:rPr lang="en-US" dirty="0" err="1"/>
              <a:t>mają</a:t>
            </a:r>
            <a:r>
              <a:rPr lang="en-US" dirty="0"/>
              <a:t> </a:t>
            </a:r>
            <a:r>
              <a:rPr lang="en-US" dirty="0" err="1"/>
              <a:t>osób</a:t>
            </a:r>
            <a:r>
              <a:rPr lang="en-US" dirty="0"/>
              <a:t>, z </a:t>
            </a:r>
            <a:r>
              <a:rPr lang="en-US" dirty="0" err="1"/>
              <a:t>którymi</a:t>
            </a:r>
            <a:r>
              <a:rPr lang="en-US" dirty="0"/>
              <a:t> </a:t>
            </a:r>
            <a:r>
              <a:rPr lang="en-US" dirty="0" err="1"/>
              <a:t>mogą</a:t>
            </a:r>
            <a:r>
              <a:rPr lang="en-US" dirty="0"/>
              <a:t> </a:t>
            </a:r>
            <a:r>
              <a:rPr lang="en-US" dirty="0" err="1"/>
              <a:t>wspólnie</a:t>
            </a:r>
            <a:r>
              <a:rPr lang="en-US" dirty="0"/>
              <a:t> </a:t>
            </a:r>
            <a:r>
              <a:rPr lang="en-US" dirty="0" err="1"/>
              <a:t>pokonywać</a:t>
            </a:r>
            <a:r>
              <a:rPr lang="en-US" dirty="0"/>
              <a:t> </a:t>
            </a:r>
            <a:r>
              <a:rPr lang="en-US" dirty="0" err="1"/>
              <a:t>nowe</a:t>
            </a:r>
            <a:r>
              <a:rPr lang="en-US" dirty="0"/>
              <a:t> </a:t>
            </a:r>
            <a:r>
              <a:rPr lang="en-US" dirty="0" err="1"/>
              <a:t>drogi</a:t>
            </a:r>
            <a:r>
              <a:rPr lang="en-US" dirty="0"/>
              <a:t> </a:t>
            </a:r>
            <a:r>
              <a:rPr lang="en-US" dirty="0" err="1"/>
              <a:t>muszą</a:t>
            </a:r>
            <a:r>
              <a:rPr lang="en-US" dirty="0"/>
              <a:t> </a:t>
            </a:r>
            <a:r>
              <a:rPr lang="en-US" dirty="0" err="1"/>
              <a:t>szukać</a:t>
            </a:r>
            <a:r>
              <a:rPr lang="en-US" dirty="0"/>
              <a:t> </a:t>
            </a:r>
            <a:r>
              <a:rPr lang="en-US" dirty="0" err="1"/>
              <a:t>chętnych</a:t>
            </a:r>
            <a:r>
              <a:rPr lang="en-US" dirty="0"/>
              <a:t> </a:t>
            </a:r>
            <a:r>
              <a:rPr lang="en-US" dirty="0" err="1"/>
              <a:t>na</a:t>
            </a:r>
            <a:r>
              <a:rPr lang="en-US" dirty="0"/>
              <a:t> </a:t>
            </a:r>
            <a:r>
              <a:rPr lang="en-US" dirty="0" err="1"/>
              <a:t>grupach</a:t>
            </a:r>
            <a:r>
              <a:rPr lang="en-US" dirty="0"/>
              <a:t> </a:t>
            </a:r>
            <a:r>
              <a:rPr lang="en-US" dirty="0" err="1"/>
              <a:t>facebookowych</a:t>
            </a:r>
            <a:r>
              <a:rPr lang="en-US" dirty="0"/>
              <a:t> </a:t>
            </a:r>
            <a:r>
              <a:rPr lang="en-US" dirty="0" err="1"/>
              <a:t>lub</a:t>
            </a:r>
            <a:r>
              <a:rPr lang="en-US" dirty="0"/>
              <a:t> </a:t>
            </a:r>
            <a:r>
              <a:rPr lang="en-US" dirty="0" err="1"/>
              <a:t>forach</a:t>
            </a:r>
            <a:r>
              <a:rPr lang="en-US" dirty="0"/>
              <a:t> o </a:t>
            </a:r>
            <a:r>
              <a:rPr lang="en-US" dirty="0" err="1"/>
              <a:t>tematyce</a:t>
            </a:r>
            <a:r>
              <a:rPr lang="en-US" dirty="0"/>
              <a:t> </a:t>
            </a:r>
            <a:r>
              <a:rPr lang="en-US" dirty="0" err="1"/>
              <a:t>górskiej</a:t>
            </a:r>
            <a:r>
              <a:rPr lang="en-US" dirty="0"/>
              <a:t>.</a:t>
            </a:r>
            <a:r>
              <a:rPr lang="pl-PL" dirty="0"/>
              <a:t> Aplikacja będzie miała za zadanie ułatwić takim osobom szukanie partnerów wspinaczkowych. Każda wpinacz będzie miał swoje osobiste konto, na którym będzie musiał udokumentować ukończone kursy oraz już zrobione przejścia. Partnerzy wspinaczek będą mogli komentarzem potwierdzać umiejętności danego wspinacza. Ułatwi to wspinaczom dobieranie partnerów o podobnym poziomie umiejętności i umawianie się na wspólne wyjścia. Każdy będzie miał także możliwość przechowywania „</a:t>
            </a:r>
            <a:r>
              <a:rPr lang="pl-PL" dirty="0" err="1"/>
              <a:t>topo</a:t>
            </a:r>
            <a:r>
              <a:rPr lang="pl-PL" dirty="0"/>
              <a:t>” w formie zdjęć na swoich kontach, które nie będą udostępniane innym.  Zatem aplikacja oprócz funkcji szukania partnerów wspinaczkowych będzie także służyć do śledzenia postępów w rozwoju. Użytkownicy będą dodatkowo mogli używać wbudowanego komunikatora.</a:t>
            </a:r>
            <a:endParaRPr lang="en-US" dirty="0"/>
          </a:p>
          <a:p>
            <a:pPr algn="l"/>
            <a:endParaRPr lang="pl-PL" dirty="0"/>
          </a:p>
        </p:txBody>
      </p:sp>
    </p:spTree>
    <p:extLst>
      <p:ext uri="{BB962C8B-B14F-4D97-AF65-F5344CB8AC3E}">
        <p14:creationId xmlns:p14="http://schemas.microsoft.com/office/powerpoint/2010/main" val="59924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Prostokąt 10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Prostokąt 11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dirty="0"/>
          </a:p>
        </p:txBody>
      </p:sp>
      <p:sp>
        <p:nvSpPr>
          <p:cNvPr id="2" name="Tytuł 1">
            <a:extLst>
              <a:ext uri="{FF2B5EF4-FFF2-40B4-BE49-F238E27FC236}">
                <a16:creationId xmlns:a16="http://schemas.microsoft.com/office/drawing/2014/main" id="{23F6D5E8-15CF-4755-910B-1B5A1E777357}"/>
              </a:ext>
            </a:extLst>
          </p:cNvPr>
          <p:cNvSpPr>
            <a:spLocks noGrp="1"/>
          </p:cNvSpPr>
          <p:nvPr>
            <p:ph type="title"/>
          </p:nvPr>
        </p:nvSpPr>
        <p:spPr>
          <a:xfrm>
            <a:off x="5789755" y="67328"/>
            <a:ext cx="6176776" cy="717115"/>
          </a:xfrm>
        </p:spPr>
        <p:txBody>
          <a:bodyPr vert="horz" lIns="91440" tIns="45720" rIns="91440" bIns="45720" rtlCol="0" anchor="t">
            <a:normAutofit/>
          </a:bodyPr>
          <a:lstStyle/>
          <a:p>
            <a:pPr algn="r" rtl="0"/>
            <a:r>
              <a:rPr lang="pl-PL" dirty="0"/>
              <a:t>Główne funkcje aplikacji</a:t>
            </a:r>
          </a:p>
        </p:txBody>
      </p:sp>
      <p:pic>
        <p:nvPicPr>
          <p:cNvPr id="15" name="Zawartość — symbol zastępczy 14">
            <a:extLst>
              <a:ext uri="{FF2B5EF4-FFF2-40B4-BE49-F238E27FC236}">
                <a16:creationId xmlns:a16="http://schemas.microsoft.com/office/drawing/2014/main" id="{C7F36DA5-3286-4EAB-8CE6-344245727B63}"/>
              </a:ext>
            </a:extLst>
          </p:cNvPr>
          <p:cNvPicPr>
            <a:picLocks noGrp="1" noChangeAspect="1"/>
          </p:cNvPicPr>
          <p:nvPr>
            <p:ph sz="half" idx="1"/>
          </p:nvPr>
        </p:nvPicPr>
        <p:blipFill>
          <a:blip r:embed="rId3">
            <a:extLst>
              <a:ext uri="{837473B0-CC2E-450A-ABE3-18F120FF3D39}">
                <a1611:picAttrSrcUrl xmlns:a1611="http://schemas.microsoft.com/office/drawing/2016/11/main" r:id="rId4"/>
              </a:ext>
            </a:extLst>
          </a:blip>
          <a:srcRect/>
          <a:stretch/>
        </p:blipFill>
        <p:spPr>
          <a:xfrm>
            <a:off x="-620486" y="1"/>
            <a:ext cx="5222631" cy="6858000"/>
          </a:xfrm>
          <a:prstGeom prst="rect">
            <a:avLst/>
          </a:prstGeom>
        </p:spPr>
      </p:pic>
      <p:sp>
        <p:nvSpPr>
          <p:cNvPr id="114" name="Prostokąt 11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Symbol zastępczy zawartości 7">
            <a:extLst>
              <a:ext uri="{FF2B5EF4-FFF2-40B4-BE49-F238E27FC236}">
                <a16:creationId xmlns:a16="http://schemas.microsoft.com/office/drawing/2014/main" id="{A9A39CCD-19F7-4D47-A586-03144A7CD0A3}"/>
              </a:ext>
            </a:extLst>
          </p:cNvPr>
          <p:cNvSpPr>
            <a:spLocks noGrp="1"/>
          </p:cNvSpPr>
          <p:nvPr>
            <p:ph sz="half" idx="2"/>
          </p:nvPr>
        </p:nvSpPr>
        <p:spPr>
          <a:xfrm>
            <a:off x="4796413" y="1102289"/>
            <a:ext cx="7170118" cy="5549031"/>
          </a:xfrm>
        </p:spPr>
        <p:txBody>
          <a:bodyPr>
            <a:normAutofit/>
          </a:bodyPr>
          <a:lstStyle/>
          <a:p>
            <a:r>
              <a:rPr lang="pl-PL" sz="2400" dirty="0"/>
              <a:t>Prowadzenie swojego profilu wspinacza</a:t>
            </a:r>
          </a:p>
          <a:p>
            <a:r>
              <a:rPr lang="pl-PL" sz="2400" dirty="0"/>
              <a:t>Śledzenie oraz zapisywanie swoich przejść wspinaczkowych</a:t>
            </a:r>
          </a:p>
          <a:p>
            <a:r>
              <a:rPr lang="pl-PL" sz="2400" dirty="0"/>
              <a:t>Odnajdywanie partnerów na wspólne wyjścia wspinaczkowe</a:t>
            </a:r>
          </a:p>
          <a:p>
            <a:r>
              <a:rPr lang="pl-PL" sz="2400" dirty="0"/>
              <a:t>Dodawanie opinii innym wspinaczom</a:t>
            </a:r>
          </a:p>
          <a:p>
            <a:r>
              <a:rPr lang="pl-PL" sz="2400" dirty="0"/>
              <a:t>Komunikowanie z innymi wspinaczami poprzez aplikację</a:t>
            </a:r>
          </a:p>
          <a:p>
            <a:r>
              <a:rPr lang="pl-PL" sz="2400" dirty="0"/>
              <a:t>Rankingi wspinaczy</a:t>
            </a:r>
          </a:p>
          <a:p>
            <a:r>
              <a:rPr lang="pl-PL" sz="2400" dirty="0"/>
              <a:t>Przechowywanie opisów dróg wspinaczkowych</a:t>
            </a:r>
          </a:p>
          <a:p>
            <a:pPr marL="0" indent="0">
              <a:buNone/>
            </a:pPr>
            <a:endParaRPr lang="pl-PL" sz="2400" dirty="0"/>
          </a:p>
        </p:txBody>
      </p:sp>
    </p:spTree>
    <p:extLst>
      <p:ext uri="{BB962C8B-B14F-4D97-AF65-F5344CB8AC3E}">
        <p14:creationId xmlns:p14="http://schemas.microsoft.com/office/powerpoint/2010/main" val="26928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476326-F56B-432E-9467-0B66E04B187F}"/>
              </a:ext>
            </a:extLst>
          </p:cNvPr>
          <p:cNvSpPr>
            <a:spLocks noGrp="1"/>
          </p:cNvSpPr>
          <p:nvPr>
            <p:ph type="title"/>
          </p:nvPr>
        </p:nvSpPr>
        <p:spPr>
          <a:xfrm>
            <a:off x="765025" y="499695"/>
            <a:ext cx="9612971" cy="1143324"/>
          </a:xfrm>
        </p:spPr>
        <p:txBody>
          <a:bodyPr/>
          <a:lstStyle/>
          <a:p>
            <a:r>
              <a:rPr lang="pl-PL" dirty="0"/>
              <a:t>Główne terminy</a:t>
            </a:r>
          </a:p>
        </p:txBody>
      </p:sp>
      <p:pic>
        <p:nvPicPr>
          <p:cNvPr id="5" name="Grafika 4" descr="Kalendarz dzienny">
            <a:extLst>
              <a:ext uri="{FF2B5EF4-FFF2-40B4-BE49-F238E27FC236}">
                <a16:creationId xmlns:a16="http://schemas.microsoft.com/office/drawing/2014/main" id="{6E49BDD5-F7B3-44F7-9345-9DD49B5020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4004" y="614157"/>
            <a:ext cx="914400" cy="914400"/>
          </a:xfrm>
          <a:prstGeom prst="rect">
            <a:avLst/>
          </a:prstGeom>
        </p:spPr>
      </p:pic>
      <p:pic>
        <p:nvPicPr>
          <p:cNvPr id="7" name="Grafika 6" descr="Zegar">
            <a:extLst>
              <a:ext uri="{FF2B5EF4-FFF2-40B4-BE49-F238E27FC236}">
                <a16:creationId xmlns:a16="http://schemas.microsoft.com/office/drawing/2014/main" id="{BEB0B440-4C39-44C5-AA49-F738227C9E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7695" y="611065"/>
            <a:ext cx="914400" cy="914400"/>
          </a:xfrm>
          <a:prstGeom prst="rect">
            <a:avLst/>
          </a:prstGeom>
        </p:spPr>
      </p:pic>
      <p:graphicFrame>
        <p:nvGraphicFramePr>
          <p:cNvPr id="8" name="Zawartość — symbol zastępczy 2" descr="Proces liniowy — grafika SmartArt">
            <a:extLst>
              <a:ext uri="{FF2B5EF4-FFF2-40B4-BE49-F238E27FC236}">
                <a16:creationId xmlns:a16="http://schemas.microsoft.com/office/drawing/2014/main" id="{9BED9C4C-E615-439E-BBB5-A366F224E7AD}"/>
              </a:ext>
            </a:extLst>
          </p:cNvPr>
          <p:cNvGraphicFramePr>
            <a:graphicFrameLocks noChangeAspect="1"/>
          </p:cNvGraphicFramePr>
          <p:nvPr>
            <p:extLst>
              <p:ext uri="{D42A27DB-BD31-4B8C-83A1-F6EECF244321}">
                <p14:modId xmlns:p14="http://schemas.microsoft.com/office/powerpoint/2010/main" val="2167917543"/>
              </p:ext>
            </p:extLst>
          </p:nvPr>
        </p:nvGraphicFramePr>
        <p:xfrm>
          <a:off x="1064895" y="1754389"/>
          <a:ext cx="9250654" cy="403777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972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4CA4E4-9245-411F-9FB5-BE7C3F732015}"/>
              </a:ext>
            </a:extLst>
          </p:cNvPr>
          <p:cNvSpPr>
            <a:spLocks noGrp="1"/>
          </p:cNvSpPr>
          <p:nvPr>
            <p:ph type="title"/>
          </p:nvPr>
        </p:nvSpPr>
        <p:spPr>
          <a:xfrm>
            <a:off x="765025" y="631205"/>
            <a:ext cx="9612971" cy="1340312"/>
          </a:xfrm>
        </p:spPr>
        <p:txBody>
          <a:bodyPr/>
          <a:lstStyle/>
          <a:p>
            <a:r>
              <a:rPr lang="pl-PL" dirty="0"/>
              <a:t>Zakres projektu</a:t>
            </a:r>
          </a:p>
        </p:txBody>
      </p:sp>
      <p:sp>
        <p:nvSpPr>
          <p:cNvPr id="3" name="Symbol zastępczy tekstu 2">
            <a:extLst>
              <a:ext uri="{FF2B5EF4-FFF2-40B4-BE49-F238E27FC236}">
                <a16:creationId xmlns:a16="http://schemas.microsoft.com/office/drawing/2014/main" id="{9A8CA8D6-E375-4A3B-B3F7-51C3A3171BFA}"/>
              </a:ext>
            </a:extLst>
          </p:cNvPr>
          <p:cNvSpPr>
            <a:spLocks noGrp="1"/>
          </p:cNvSpPr>
          <p:nvPr>
            <p:ph type="body" idx="1"/>
          </p:nvPr>
        </p:nvSpPr>
        <p:spPr>
          <a:xfrm>
            <a:off x="765025" y="2644325"/>
            <a:ext cx="9612971" cy="2229633"/>
          </a:xfrm>
        </p:spPr>
        <p:txBody>
          <a:bodyPr/>
          <a:lstStyle/>
          <a:p>
            <a:pPr marL="342900" indent="-342900" algn="l">
              <a:buFont typeface="Arial" panose="020B0604020202020204" pitchFamily="34" charset="0"/>
              <a:buChar char="•"/>
            </a:pPr>
            <a:r>
              <a:rPr lang="pl-PL" sz="3200" dirty="0"/>
              <a:t>Zakres czasowy – pół roku – start od 1 stycznia 2020r</a:t>
            </a:r>
          </a:p>
          <a:p>
            <a:pPr marL="342900" indent="-342900" algn="l">
              <a:buFont typeface="Arial" panose="020B0604020202020204" pitchFamily="34" charset="0"/>
              <a:buChar char="•"/>
            </a:pPr>
            <a:r>
              <a:rPr lang="pl-PL" sz="3200" dirty="0"/>
              <a:t>Zakres finansowy – 250 000zł</a:t>
            </a:r>
          </a:p>
          <a:p>
            <a:pPr algn="l"/>
            <a:endParaRPr lang="pl-PL" dirty="0"/>
          </a:p>
        </p:txBody>
      </p:sp>
    </p:spTree>
    <p:extLst>
      <p:ext uri="{BB962C8B-B14F-4D97-AF65-F5344CB8AC3E}">
        <p14:creationId xmlns:p14="http://schemas.microsoft.com/office/powerpoint/2010/main" val="30724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Prostokąt 10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Prostokąt 11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dirty="0"/>
          </a:p>
        </p:txBody>
      </p:sp>
      <p:sp>
        <p:nvSpPr>
          <p:cNvPr id="2" name="Tytuł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pPr algn="ctr" rtl="0"/>
            <a:r>
              <a:rPr lang="pl-PL" sz="3200" dirty="0"/>
              <a:t>Prostota aplikacji – umawianie wspólnych wyjść</a:t>
            </a:r>
          </a:p>
        </p:txBody>
      </p:sp>
      <p:pic>
        <p:nvPicPr>
          <p:cNvPr id="15" name="Zawartość — symbol zastępczy 14">
            <a:extLst>
              <a:ext uri="{FF2B5EF4-FFF2-40B4-BE49-F238E27FC236}">
                <a16:creationId xmlns:a16="http://schemas.microsoft.com/office/drawing/2014/main" id="{C7F36DA5-3286-4EAB-8CE6-344245727B63}"/>
              </a:ext>
            </a:extLst>
          </p:cNvPr>
          <p:cNvPicPr>
            <a:picLocks noGrp="1" noChangeAspect="1"/>
          </p:cNvPicPr>
          <p:nvPr>
            <p:ph sz="half" idx="1"/>
          </p:nvPr>
        </p:nvPicPr>
        <p:blipFill>
          <a:blip r:embed="rId3">
            <a:extLst>
              <a:ext uri="{837473B0-CC2E-450A-ABE3-18F120FF3D39}">
                <a1611:picAttrSrcUrl xmlns:a1611="http://schemas.microsoft.com/office/drawing/2016/11/main" r:id="rId4"/>
              </a:ext>
            </a:extLst>
          </a:blip>
          <a:srcRect/>
          <a:stretch/>
        </p:blipFill>
        <p:spPr>
          <a:xfrm>
            <a:off x="-1825216" y="1"/>
            <a:ext cx="6198761" cy="6858000"/>
          </a:xfrm>
          <a:prstGeom prst="rect">
            <a:avLst/>
          </a:prstGeom>
        </p:spPr>
      </p:pic>
      <p:sp>
        <p:nvSpPr>
          <p:cNvPr id="114" name="Prostokąt 11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Zawartość — symbol zastępczy 2" descr="Ikona — grafika SmartArt">
            <a:extLst>
              <a:ext uri="{FF2B5EF4-FFF2-40B4-BE49-F238E27FC236}">
                <a16:creationId xmlns:a16="http://schemas.microsoft.com/office/drawing/2014/main" id="{454EA04D-167F-4BB4-9EC9-2DC5D3C603D7}"/>
              </a:ext>
            </a:extLst>
          </p:cNvPr>
          <p:cNvGraphicFramePr>
            <a:graphicFrameLocks noGrp="1"/>
          </p:cNvGraphicFramePr>
          <p:nvPr>
            <p:ph sz="half" idx="2"/>
            <p:extLst>
              <p:ext uri="{D42A27DB-BD31-4B8C-83A1-F6EECF244321}">
                <p14:modId xmlns:p14="http://schemas.microsoft.com/office/powerpoint/2010/main" val="4253838462"/>
              </p:ext>
            </p:extLst>
          </p:nvPr>
        </p:nvGraphicFramePr>
        <p:xfrm>
          <a:off x="4747364" y="2286000"/>
          <a:ext cx="7327726" cy="3581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7679821"/>
      </p:ext>
    </p:extLst>
  </p:cSld>
  <p:clrMapOvr>
    <a:masterClrMapping/>
  </p:clrMapOvr>
</p:sld>
</file>

<file path=ppt/theme/theme1.xml><?xml version="1.0" encoding="utf-8"?>
<a:theme xmlns:a="http://schemas.openxmlformats.org/drawingml/2006/main" name="Przycięci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6757D5-6F93-45B0-82A2-39BC87D70F3C}">
  <ds:schemaRefs>
    <ds:schemaRef ds:uri="http://schemas.microsoft.com/sharepoint/v3/contenttype/forms"/>
  </ds:schemaRefs>
</ds:datastoreItem>
</file>

<file path=customXml/itemProps2.xml><?xml version="1.0" encoding="utf-8"?>
<ds:datastoreItem xmlns:ds="http://schemas.openxmlformats.org/officeDocument/2006/customXml" ds:itemID="{2E155078-021E-49AB-8F30-C53CA1A5999D}">
  <ds:schemaRefs>
    <ds:schemaRef ds:uri="http://purl.org/dc/elements/1.1/"/>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4082C27-02EB-4B4A-A84F-7021AA79D4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Panoramiczny</PresentationFormat>
  <Paragraphs>30</Paragraphs>
  <Slides>7</Slides>
  <Notes>3</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7</vt:i4>
      </vt:variant>
    </vt:vector>
  </HeadingPairs>
  <TitlesOfParts>
    <vt:vector size="11" baseType="lpstr">
      <vt:lpstr>Arial</vt:lpstr>
      <vt:lpstr>Calibri</vt:lpstr>
      <vt:lpstr>Franklin Gothic Book</vt:lpstr>
      <vt:lpstr>Przycięcie</vt:lpstr>
      <vt:lpstr>Climb2gether Karta projektu</vt:lpstr>
      <vt:lpstr>Temat projektu</vt:lpstr>
      <vt:lpstr>Cele projektu</vt:lpstr>
      <vt:lpstr>Główne funkcje aplikacji</vt:lpstr>
      <vt:lpstr>Główne terminy</vt:lpstr>
      <vt:lpstr>Zakres projektu</vt:lpstr>
      <vt:lpstr>Prostota aplikacji – umawianie wspólnych wyjść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2020-02-08T15:44:02Z</dcterms:created>
  <dcterms:modified xsi:type="dcterms:W3CDTF">2020-02-08T16:24:17Z</dcterms:modified>
</cp:coreProperties>
</file>