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Adrian Taggruber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pandas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pd</a:t>
            </a:r>
            <a:br/>
            <a:r>
              <a:rPr>
                <a:latin typeface="Courier"/>
              </a:rPr>
              <a:t>dataset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pd.read_csv(</a:t>
            </a:r>
            <a:r>
              <a:rPr>
                <a:solidFill>
                  <a:srgbClr val="4070A0"/>
                </a:solidFill>
                <a:latin typeface="Courier"/>
              </a:rPr>
              <a:t>"smoker.csv"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dataset.shape</a:t>
            </a:r>
          </a:p>
          <a:p>
            <a:pPr lvl="0" indent="0">
              <a:buNone/>
            </a:pPr>
            <a:r>
              <a:rPr>
                <a:latin typeface="Courier"/>
              </a:rPr>
              <a:t>(10000, 3)</a:t>
            </a:r>
          </a:p>
          <a:p>
            <a:pPr lvl="0" indent="0">
              <a:buNone/>
            </a:pPr>
            <a:r>
              <a:rPr>
                <a:latin typeface="Courier"/>
              </a:rPr>
              <a:t>dataset.info()</a:t>
            </a:r>
          </a:p>
          <a:p>
            <a:pPr lvl="0" indent="0">
              <a:buNone/>
            </a:pPr>
            <a:r>
              <a:rPr>
                <a:latin typeface="Courier"/>
              </a:rPr>
              <a:t>&lt;class 'pandas.core.frame.DataFrame'&gt;
RangeIndex: 10000 entries, 0 to 9999
Data columns (total 3 columns):
 #   Column     Non-Null Count  Dtype
---  ------     --------------  -----
 0   smoker     10000 non-null  int64
 1   treatment  10000 non-null  int64
 2   outcome    10000 non-null  int64
dtypes: int64(3)
memory usage: 234.5 KB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Inspect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dataset.head()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dataset.tail()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(dataset.describe(),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10000.00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10000.00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10000.00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67.00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r>
              <a:rPr>
                <a:latin typeface="Courier"/>
              </a:rPr>
              <a:t>dataset[</a:t>
            </a:r>
            <a:r>
              <a:rPr>
                <a:solidFill>
                  <a:srgbClr val="4070A0"/>
                </a:solidFill>
                <a:latin typeface="Courier"/>
              </a:rPr>
              <a:t>"smoker"</a:t>
            </a:r>
            <a:r>
              <a:rPr>
                <a:latin typeface="Courier"/>
              </a:rPr>
              <a:t>].hist()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eda_smoker_files/figure-pptx/cell-8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Adrian Taggruber</dc:creator>
  <cp:keywords/>
  <dcterms:created xsi:type="dcterms:W3CDTF">2024-11-13T09:04:59Z</dcterms:created>
  <dcterms:modified xsi:type="dcterms:W3CDTF">2024-11-13T09:04:59Z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