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CB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49254-FED4-90C7-91D9-08780AD63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5CEB7E-00A8-1C2A-959A-31B9723F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E8E5E-AB34-6808-B088-0D63C229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C3191-C819-7C1E-597C-BF85580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B26AD-109E-E23E-5809-9BAA8BF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25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43213-9861-7047-281A-37DFEF0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96BA53-6DE0-67DD-F149-A0529B20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D82A3A-7D36-1D12-8E92-E472720F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E929C-DD47-FB44-1591-BA90746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C33DB-6150-67AF-5344-CC1CA461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4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90D997-04D3-2503-82A1-BEB79D63C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BF8C6C-C2D1-D7CB-11FF-81F2291CF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20AD6-DD82-AB57-74DC-DD9DE44A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F9E8FF-BFB0-1A67-1457-677EDC87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77316-D5F4-B76D-BB05-E68DA4F3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6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7D632-6390-6081-B24F-598EAF27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CBF74-A938-8BF7-C1CA-8F94D41A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62275-DC61-176D-4BA5-13DC3AC8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CA4B2-D0F1-8B6C-40E4-5514559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4CEE8-4B72-5A05-0FCB-04FAB7F6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6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CC850-C063-51D5-03F4-A01ED85B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ECFFDA-7C1C-D424-5F80-E99F9DB7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A3233-C7D2-CDAD-C62F-DFC98EF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F49B78-F342-A17C-71F7-C691627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B733F-1029-52D7-276A-C1B435A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9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C80F6-2AAE-1476-8D30-642C9E83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31F7F1-7929-3092-0C1C-5E4C0797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FFB5-66A9-C270-85FF-6A3BD611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6FDA6D-09D4-53EF-2D41-B9697203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49FAB-8CCB-381C-D214-7637EE40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C4D063-49B0-CAB5-C581-286C69D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E407-4D4B-C6DA-ECD6-5DD602C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CFFBAA-43EB-4C3F-B18F-473A5660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8FE6F3-8467-D0F6-C87A-74FC40BF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B9155D-87ED-3CF0-69C2-11DC63085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D62A1F-05A5-CEF5-ECD5-48C50195C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1CC971-2F31-753A-F506-296300DD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01F99-B8A0-04F0-FF9B-31790A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698542-757D-7B23-C8B5-F9030A9F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C47F-143C-719F-D70E-36ECC2A2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9A316E-12EA-E5B1-B30A-7F21BFE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B66E6-8700-6A35-5575-0D3CEFCA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D0B6C-2753-A66F-0DE2-4086C777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CA3C4-522D-9B35-E490-0CD2A73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9C9F2B-9CD9-583F-99E7-279F050F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E8630F-0AD5-0A01-C1CA-19D01781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C3E17-A019-0F0A-BB38-3094914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2F993-9BCF-9054-2818-F1B33AD5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96392F-1FDC-6666-5066-7768B678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4452C2-197C-0915-31C8-D554B23B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2E353A-688A-6852-BE03-C9C977B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E4E92-22AD-62C4-B67E-84B8D85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05FD5-A562-9738-4269-26E161ED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8B18D4-EF5B-1B9A-811F-213504129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5FA878-7D7F-7888-0EDB-BDD927CD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2F1E6-0A33-CE25-CB7D-27F944D9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0300D6-0CC0-A717-4EBF-61F8B49F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DE3A7-C5B5-6186-CFFC-AAF0B144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34987D-4855-67DA-4067-CF0FB761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D88C0D-31FC-51B7-40BE-BF40916D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F742EC-1CEF-29B2-79AB-E5CB8BDC6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8BD9-0E61-4185-BEED-F71E717DA6C3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F5D719-AFA4-6A51-0919-844517CF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4FC16-9CB6-D393-29D9-FDF2B289D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885D-E812-4C32-ADBD-B733CD5AC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4BD597-5AC6-D820-5149-47EEB676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35" y="0"/>
            <a:ext cx="920013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9B629C-CF98-8874-5E0A-8933CC4A9CC4}"/>
              </a:ext>
            </a:extLst>
          </p:cNvPr>
          <p:cNvSpPr/>
          <p:nvPr/>
        </p:nvSpPr>
        <p:spPr>
          <a:xfrm>
            <a:off x="2651760" y="833120"/>
            <a:ext cx="6868160" cy="3505200"/>
          </a:xfrm>
          <a:prstGeom prst="rect">
            <a:avLst/>
          </a:prstGeom>
          <a:solidFill>
            <a:srgbClr val="535CB5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spc="6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敵人顯示在此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B28C3-671A-7D50-8A9F-7B8085C221DF}"/>
              </a:ext>
            </a:extLst>
          </p:cNvPr>
          <p:cNvSpPr/>
          <p:nvPr/>
        </p:nvSpPr>
        <p:spPr>
          <a:xfrm>
            <a:off x="9215120" y="30480"/>
            <a:ext cx="1460625" cy="21336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BA4795-9DFD-6265-1A16-F75ECDA3C161}"/>
              </a:ext>
            </a:extLst>
          </p:cNvPr>
          <p:cNvSpPr txBox="1"/>
          <p:nvPr/>
        </p:nvSpPr>
        <p:spPr>
          <a:xfrm>
            <a:off x="7504753" y="21336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必須在剩餘回合數歸零前打敗敵人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219EF-3D97-A786-4AE8-284F58B28F8B}"/>
              </a:ext>
            </a:extLst>
          </p:cNvPr>
          <p:cNvSpPr/>
          <p:nvPr/>
        </p:nvSpPr>
        <p:spPr>
          <a:xfrm>
            <a:off x="1495935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B7C512-D290-A6CB-3D56-EE2F6BBAD57C}"/>
              </a:ext>
            </a:extLst>
          </p:cNvPr>
          <p:cNvSpPr/>
          <p:nvPr/>
        </p:nvSpPr>
        <p:spPr>
          <a:xfrm>
            <a:off x="3227583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F94FCA-84F3-1177-4423-0EBCE6CF46A7}"/>
              </a:ext>
            </a:extLst>
          </p:cNvPr>
          <p:cNvSpPr/>
          <p:nvPr/>
        </p:nvSpPr>
        <p:spPr>
          <a:xfrm>
            <a:off x="4993008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48431A-4169-7C15-FBFE-D5DDC08EADE0}"/>
              </a:ext>
            </a:extLst>
          </p:cNvPr>
          <p:cNvSpPr/>
          <p:nvPr/>
        </p:nvSpPr>
        <p:spPr>
          <a:xfrm>
            <a:off x="6672594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1735A0-2435-3A71-A58C-C9EB84671187}"/>
              </a:ext>
            </a:extLst>
          </p:cNvPr>
          <p:cNvSpPr/>
          <p:nvPr/>
        </p:nvSpPr>
        <p:spPr>
          <a:xfrm>
            <a:off x="8493213" y="4589046"/>
            <a:ext cx="2202852" cy="223847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戰鬥狀態更新在此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80F4C6-B485-556B-F60E-5337915D786C}"/>
              </a:ext>
            </a:extLst>
          </p:cNvPr>
          <p:cNvSpPr/>
          <p:nvPr/>
        </p:nvSpPr>
        <p:spPr>
          <a:xfrm>
            <a:off x="1495935" y="6519446"/>
            <a:ext cx="6921764" cy="33855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玩家角色生命值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9B09C1-41A6-599A-1C93-C986DE10C235}"/>
              </a:ext>
            </a:extLst>
          </p:cNvPr>
          <p:cNvSpPr/>
          <p:nvPr/>
        </p:nvSpPr>
        <p:spPr>
          <a:xfrm>
            <a:off x="1475615" y="4319806"/>
            <a:ext cx="9220450" cy="269240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其餘說明顯示在此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D08863-9C64-AFD8-62F9-D28709393FD5}"/>
              </a:ext>
            </a:extLst>
          </p:cNvPr>
          <p:cNvSpPr txBox="1"/>
          <p:nvPr/>
        </p:nvSpPr>
        <p:spPr>
          <a:xfrm>
            <a:off x="3227583" y="4279335"/>
            <a:ext cx="4996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↓ ↓點擊底下想要發動攻擊的角色圖片即可攻擊↓ 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EABB55-5F4D-CFB1-46E2-19183CE677D5}"/>
              </a:ext>
            </a:extLst>
          </p:cNvPr>
          <p:cNvSpPr/>
          <p:nvPr/>
        </p:nvSpPr>
        <p:spPr>
          <a:xfrm>
            <a:off x="2661920" y="519628"/>
            <a:ext cx="6858000" cy="232043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敵人生命值</a:t>
            </a:r>
          </a:p>
        </p:txBody>
      </p:sp>
    </p:spTree>
    <p:extLst>
      <p:ext uri="{BB962C8B-B14F-4D97-AF65-F5344CB8AC3E}">
        <p14:creationId xmlns:p14="http://schemas.microsoft.com/office/powerpoint/2010/main" val="33683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4BD597-5AC6-D820-5149-47EEB676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35" y="0"/>
            <a:ext cx="920013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9B629C-CF98-8874-5E0A-8933CC4A9CC4}"/>
              </a:ext>
            </a:extLst>
          </p:cNvPr>
          <p:cNvSpPr/>
          <p:nvPr/>
        </p:nvSpPr>
        <p:spPr>
          <a:xfrm>
            <a:off x="2651760" y="833120"/>
            <a:ext cx="6868160" cy="3505200"/>
          </a:xfrm>
          <a:prstGeom prst="rect">
            <a:avLst/>
          </a:prstGeom>
          <a:solidFill>
            <a:srgbClr val="535CB5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spc="6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Enemy</a:t>
            </a:r>
            <a:endParaRPr lang="zh-TW" altLang="en-US" sz="6000" spc="600" dirty="0"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B28C3-671A-7D50-8A9F-7B8085C221DF}"/>
              </a:ext>
            </a:extLst>
          </p:cNvPr>
          <p:cNvSpPr/>
          <p:nvPr/>
        </p:nvSpPr>
        <p:spPr>
          <a:xfrm>
            <a:off x="9215120" y="30480"/>
            <a:ext cx="1460625" cy="21336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BA4795-9DFD-6265-1A16-F75ECDA3C161}"/>
              </a:ext>
            </a:extLst>
          </p:cNvPr>
          <p:cNvSpPr txBox="1"/>
          <p:nvPr/>
        </p:nvSpPr>
        <p:spPr>
          <a:xfrm>
            <a:off x="6873867" y="212457"/>
            <a:ext cx="3921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Defeat enemy in the remaining rounds</a:t>
            </a:r>
            <a:endParaRPr lang="zh-TW" altLang="en-US" sz="1600" dirty="0">
              <a:solidFill>
                <a:schemeClr val="accent4"/>
              </a:solidFill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219EF-3D97-A786-4AE8-284F58B28F8B}"/>
              </a:ext>
            </a:extLst>
          </p:cNvPr>
          <p:cNvSpPr/>
          <p:nvPr/>
        </p:nvSpPr>
        <p:spPr>
          <a:xfrm>
            <a:off x="1495935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B7C512-D290-A6CB-3D56-EE2F6BBAD57C}"/>
              </a:ext>
            </a:extLst>
          </p:cNvPr>
          <p:cNvSpPr/>
          <p:nvPr/>
        </p:nvSpPr>
        <p:spPr>
          <a:xfrm>
            <a:off x="3227583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F94FCA-84F3-1177-4423-0EBCE6CF46A7}"/>
              </a:ext>
            </a:extLst>
          </p:cNvPr>
          <p:cNvSpPr/>
          <p:nvPr/>
        </p:nvSpPr>
        <p:spPr>
          <a:xfrm>
            <a:off x="4993008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48431A-4169-7C15-FBFE-D5DDC08EADE0}"/>
              </a:ext>
            </a:extLst>
          </p:cNvPr>
          <p:cNvSpPr/>
          <p:nvPr/>
        </p:nvSpPr>
        <p:spPr>
          <a:xfrm>
            <a:off x="6672594" y="4589046"/>
            <a:ext cx="1745105" cy="169999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1735A0-2435-3A71-A58C-C9EB84671187}"/>
              </a:ext>
            </a:extLst>
          </p:cNvPr>
          <p:cNvSpPr/>
          <p:nvPr/>
        </p:nvSpPr>
        <p:spPr>
          <a:xfrm>
            <a:off x="8493213" y="4589046"/>
            <a:ext cx="2202852" cy="223847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Battle Status Update</a:t>
            </a:r>
            <a:endParaRPr lang="zh-TW" altLang="en-US" sz="3200" dirty="0"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80F4C6-B485-556B-F60E-5337915D786C}"/>
              </a:ext>
            </a:extLst>
          </p:cNvPr>
          <p:cNvSpPr/>
          <p:nvPr/>
        </p:nvSpPr>
        <p:spPr>
          <a:xfrm>
            <a:off x="1495935" y="6519446"/>
            <a:ext cx="6921764" cy="338554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Player Character Health</a:t>
            </a:r>
            <a:endParaRPr lang="zh-TW" altLang="en-US" dirty="0"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9B09C1-41A6-599A-1C93-C986DE10C235}"/>
              </a:ext>
            </a:extLst>
          </p:cNvPr>
          <p:cNvSpPr/>
          <p:nvPr/>
        </p:nvSpPr>
        <p:spPr>
          <a:xfrm>
            <a:off x="1475615" y="4319806"/>
            <a:ext cx="9220450" cy="269240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Other Details</a:t>
            </a:r>
            <a:endParaRPr lang="zh-TW" altLang="en-US" sz="1400" dirty="0"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D08863-9C64-AFD8-62F9-D28709393FD5}"/>
              </a:ext>
            </a:extLst>
          </p:cNvPr>
          <p:cNvSpPr txBox="1"/>
          <p:nvPr/>
        </p:nvSpPr>
        <p:spPr>
          <a:xfrm>
            <a:off x="3227583" y="4279335"/>
            <a:ext cx="539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↓ ↓</a:t>
            </a:r>
            <a:r>
              <a:rPr lang="en-US" altLang="zh-TW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Click on the image of the character to attack</a:t>
            </a:r>
            <a:r>
              <a:rPr lang="zh-TW" altLang="en-US" sz="1600" dirty="0">
                <a:solidFill>
                  <a:schemeClr val="accent4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↓ 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EABB55-5F4D-CFB1-46E2-19183CE677D5}"/>
              </a:ext>
            </a:extLst>
          </p:cNvPr>
          <p:cNvSpPr/>
          <p:nvPr/>
        </p:nvSpPr>
        <p:spPr>
          <a:xfrm>
            <a:off x="2661920" y="519628"/>
            <a:ext cx="6858000" cy="232043"/>
          </a:xfrm>
          <a:prstGeom prst="rect">
            <a:avLst/>
          </a:prstGeom>
          <a:solidFill>
            <a:srgbClr val="535CB5">
              <a:alpha val="80000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Noto Sans CJK TC Medium" panose="020B0600000000000000" pitchFamily="34" charset="-128"/>
                <a:ea typeface="Noto Sans CJK TC Medium" panose="020B0600000000000000" pitchFamily="34" charset="-128"/>
              </a:rPr>
              <a:t>Enemy Health</a:t>
            </a:r>
            <a:endParaRPr lang="zh-TW" altLang="en-US" sz="1600" dirty="0">
              <a:solidFill>
                <a:schemeClr val="bg1"/>
              </a:solidFill>
              <a:latin typeface="Noto Sans CJK TC Medium" panose="020B0600000000000000" pitchFamily="34" charset="-128"/>
              <a:ea typeface="Noto Sans CJK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713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70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Noto Sans CJK TC Medium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Tseng</dc:creator>
  <cp:lastModifiedBy>Adrian Tseng</cp:lastModifiedBy>
  <cp:revision>3</cp:revision>
  <dcterms:created xsi:type="dcterms:W3CDTF">2024-09-08T21:41:16Z</dcterms:created>
  <dcterms:modified xsi:type="dcterms:W3CDTF">2024-09-08T23:56:52Z</dcterms:modified>
</cp:coreProperties>
</file>