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1" r:id="rId6"/>
    <p:sldId id="266" r:id="rId7"/>
    <p:sldId id="262" r:id="rId8"/>
    <p:sldId id="263" r:id="rId9"/>
    <p:sldId id="264" r:id="rId10"/>
    <p:sldId id="273" r:id="rId11"/>
    <p:sldId id="270" r:id="rId12"/>
    <p:sldId id="271" r:id="rId13"/>
    <p:sldId id="272" r:id="rId14"/>
    <p:sldId id="265" r:id="rId15"/>
    <p:sldId id="267" r:id="rId16"/>
    <p:sldId id="268" r:id="rId17"/>
    <p:sldId id="269" r:id="rId18"/>
    <p:sldId id="274" r:id="rId19"/>
    <p:sldId id="275" r:id="rId20"/>
    <p:sldId id="280" r:id="rId21"/>
    <p:sldId id="276" r:id="rId22"/>
    <p:sldId id="277" r:id="rId23"/>
    <p:sldId id="278" r:id="rId24"/>
    <p:sldId id="279" r:id="rId25"/>
    <p:sldId id="281" r:id="rId26"/>
    <p:sldId id="282" r:id="rId27"/>
    <p:sldId id="286" r:id="rId28"/>
    <p:sldId id="283" r:id="rId29"/>
    <p:sldId id="284" r:id="rId30"/>
    <p:sldId id="285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21900-C910-1840-BC25-E77A43D60947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75DCB901-0047-EA4A-B426-2625811A2FC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rgbClr val="92D050"/>
            </a:gs>
            <a:gs pos="0">
              <a:srgbClr val="00B050"/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567CCC54-ED8B-E544-B9C8-5E200B6867DC}" type="parTrans" cxnId="{95DD08BF-3E51-5D4C-A1A7-04D3CD0F42DE}">
      <dgm:prSet/>
      <dgm:spPr/>
      <dgm:t>
        <a:bodyPr/>
        <a:lstStyle/>
        <a:p>
          <a:endParaRPr lang="en-US"/>
        </a:p>
      </dgm:t>
    </dgm:pt>
    <dgm:pt modelId="{E8DC43A7-AEFA-AD40-BBB3-E31FA4791412}" type="sibTrans" cxnId="{95DD08BF-3E51-5D4C-A1A7-04D3CD0F42DE}">
      <dgm:prSet/>
      <dgm:spPr/>
      <dgm:t>
        <a:bodyPr/>
        <a:lstStyle/>
        <a:p>
          <a:endParaRPr lang="en-US"/>
        </a:p>
      </dgm:t>
    </dgm:pt>
    <dgm:pt modelId="{B18AC553-6D44-A249-AAFE-6223FE555C82}">
      <dgm:prSet phldrT="[Text]"/>
      <dgm:spPr/>
      <dgm:t>
        <a:bodyPr/>
        <a:lstStyle/>
        <a:p>
          <a:r>
            <a:rPr lang="en-US" dirty="0" smtClean="0"/>
            <a:t>business rules</a:t>
          </a:r>
          <a:endParaRPr lang="en-US" dirty="0"/>
        </a:p>
      </dgm:t>
    </dgm:pt>
    <dgm:pt modelId="{FDF19FC7-ECBE-E742-8E47-3F0133A0BB32}" type="parTrans" cxnId="{81949DAA-C309-D242-82CF-9FFDEE51A40C}">
      <dgm:prSet/>
      <dgm:spPr/>
      <dgm:t>
        <a:bodyPr/>
        <a:lstStyle/>
        <a:p>
          <a:endParaRPr lang="en-US"/>
        </a:p>
      </dgm:t>
    </dgm:pt>
    <dgm:pt modelId="{239B491B-0C41-C04B-832A-85D9C796D3E7}" type="sibTrans" cxnId="{81949DAA-C309-D242-82CF-9FFDEE51A40C}">
      <dgm:prSet/>
      <dgm:spPr/>
      <dgm:t>
        <a:bodyPr/>
        <a:lstStyle/>
        <a:p>
          <a:endParaRPr lang="en-US"/>
        </a:p>
      </dgm:t>
    </dgm:pt>
    <dgm:pt modelId="{C0FDEBAB-75F2-E446-91A9-23BDE322B690}">
      <dgm:prSet phldrT="[Text]"/>
      <dgm:spPr>
        <a:gradFill rotWithShape="0">
          <a:gsLst>
            <a:gs pos="0">
              <a:srgbClr val="0070C0"/>
            </a:gs>
            <a:gs pos="69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5C9D399-4311-EE4F-A03C-2BEC6DB20925}" type="parTrans" cxnId="{ED8CC022-0F2F-6749-A753-219378A80418}">
      <dgm:prSet/>
      <dgm:spPr/>
      <dgm:t>
        <a:bodyPr/>
        <a:lstStyle/>
        <a:p>
          <a:endParaRPr lang="en-US"/>
        </a:p>
      </dgm:t>
    </dgm:pt>
    <dgm:pt modelId="{A05B15C8-77A0-4449-9ACA-6C2042F3CF0F}" type="sibTrans" cxnId="{ED8CC022-0F2F-6749-A753-219378A80418}">
      <dgm:prSet/>
      <dgm:spPr/>
      <dgm:t>
        <a:bodyPr/>
        <a:lstStyle/>
        <a:p>
          <a:endParaRPr lang="en-US"/>
        </a:p>
      </dgm:t>
    </dgm:pt>
    <dgm:pt modelId="{52F898A1-F68B-A442-A14E-9A04AB055636}" type="pres">
      <dgm:prSet presAssocID="{B9621900-C910-1840-BC25-E77A43D60947}" presName="Name0" presStyleCnt="0">
        <dgm:presLayoutVars>
          <dgm:dir/>
          <dgm:animLvl val="lvl"/>
          <dgm:resizeHandles val="exact"/>
        </dgm:presLayoutVars>
      </dgm:prSet>
      <dgm:spPr/>
    </dgm:pt>
    <dgm:pt modelId="{604D5698-6B1A-7149-AF85-E98FB197D3F6}" type="pres">
      <dgm:prSet presAssocID="{75DCB901-0047-EA4A-B426-2625811A2FC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D8174F-A894-BB40-8293-FF5FBCCFFFDB}" type="pres">
      <dgm:prSet presAssocID="{E8DC43A7-AEFA-AD40-BBB3-E31FA4791412}" presName="parTxOnlySpace" presStyleCnt="0"/>
      <dgm:spPr/>
    </dgm:pt>
    <dgm:pt modelId="{26EA46DB-E711-A042-9668-623BE82785A0}" type="pres">
      <dgm:prSet presAssocID="{B18AC553-6D44-A249-AAFE-6223FE555C8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4C2D-8B07-BF46-BE74-F32FD3A686AB}" type="pres">
      <dgm:prSet presAssocID="{239B491B-0C41-C04B-832A-85D9C796D3E7}" presName="parTxOnlySpace" presStyleCnt="0"/>
      <dgm:spPr/>
    </dgm:pt>
    <dgm:pt modelId="{CC552BC2-EC55-DB41-B34A-E17EA57FAC25}" type="pres">
      <dgm:prSet presAssocID="{C0FDEBAB-75F2-E446-91A9-23BDE322B69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5DD08BF-3E51-5D4C-A1A7-04D3CD0F42DE}" srcId="{B9621900-C910-1840-BC25-E77A43D60947}" destId="{75DCB901-0047-EA4A-B426-2625811A2FCD}" srcOrd="0" destOrd="0" parTransId="{567CCC54-ED8B-E544-B9C8-5E200B6867DC}" sibTransId="{E8DC43A7-AEFA-AD40-BBB3-E31FA4791412}"/>
    <dgm:cxn modelId="{ED8CC022-0F2F-6749-A753-219378A80418}" srcId="{B9621900-C910-1840-BC25-E77A43D60947}" destId="{C0FDEBAB-75F2-E446-91A9-23BDE322B690}" srcOrd="2" destOrd="0" parTransId="{D5C9D399-4311-EE4F-A03C-2BEC6DB20925}" sibTransId="{A05B15C8-77A0-4449-9ACA-6C2042F3CF0F}"/>
    <dgm:cxn modelId="{07560FC0-B87F-3142-8DD2-FEE2B35BF318}" type="presOf" srcId="{75DCB901-0047-EA4A-B426-2625811A2FCD}" destId="{604D5698-6B1A-7149-AF85-E98FB197D3F6}" srcOrd="0" destOrd="0" presId="urn:microsoft.com/office/officeart/2005/8/layout/chevron1"/>
    <dgm:cxn modelId="{81949DAA-C309-D242-82CF-9FFDEE51A40C}" srcId="{B9621900-C910-1840-BC25-E77A43D60947}" destId="{B18AC553-6D44-A249-AAFE-6223FE555C82}" srcOrd="1" destOrd="0" parTransId="{FDF19FC7-ECBE-E742-8E47-3F0133A0BB32}" sibTransId="{239B491B-0C41-C04B-832A-85D9C796D3E7}"/>
    <dgm:cxn modelId="{B8FFF71F-A1CC-C342-AFD5-83615D5C15E8}" type="presOf" srcId="{B9621900-C910-1840-BC25-E77A43D60947}" destId="{52F898A1-F68B-A442-A14E-9A04AB055636}" srcOrd="0" destOrd="0" presId="urn:microsoft.com/office/officeart/2005/8/layout/chevron1"/>
    <dgm:cxn modelId="{C955F249-9617-B043-B786-4908CD46C6BA}" type="presOf" srcId="{C0FDEBAB-75F2-E446-91A9-23BDE322B690}" destId="{CC552BC2-EC55-DB41-B34A-E17EA57FAC25}" srcOrd="0" destOrd="0" presId="urn:microsoft.com/office/officeart/2005/8/layout/chevron1"/>
    <dgm:cxn modelId="{621D02C0-1486-8548-8420-9A766B039A87}" type="presOf" srcId="{B18AC553-6D44-A249-AAFE-6223FE555C82}" destId="{26EA46DB-E711-A042-9668-623BE82785A0}" srcOrd="0" destOrd="0" presId="urn:microsoft.com/office/officeart/2005/8/layout/chevron1"/>
    <dgm:cxn modelId="{00C95DBC-34BD-164B-BD0C-D092A2702721}" type="presParOf" srcId="{52F898A1-F68B-A442-A14E-9A04AB055636}" destId="{604D5698-6B1A-7149-AF85-E98FB197D3F6}" srcOrd="0" destOrd="0" presId="urn:microsoft.com/office/officeart/2005/8/layout/chevron1"/>
    <dgm:cxn modelId="{29780593-D460-3F49-936F-A438DAEFB83F}" type="presParOf" srcId="{52F898A1-F68B-A442-A14E-9A04AB055636}" destId="{CBD8174F-A894-BB40-8293-FF5FBCCFFFDB}" srcOrd="1" destOrd="0" presId="urn:microsoft.com/office/officeart/2005/8/layout/chevron1"/>
    <dgm:cxn modelId="{23030BE7-36DE-E44D-83B2-29A5B0FD9370}" type="presParOf" srcId="{52F898A1-F68B-A442-A14E-9A04AB055636}" destId="{26EA46DB-E711-A042-9668-623BE82785A0}" srcOrd="2" destOrd="0" presId="urn:microsoft.com/office/officeart/2005/8/layout/chevron1"/>
    <dgm:cxn modelId="{414D34BF-519D-F74D-8162-9BA7B20EF09D}" type="presParOf" srcId="{52F898A1-F68B-A442-A14E-9A04AB055636}" destId="{3E624C2D-8B07-BF46-BE74-F32FD3A686AB}" srcOrd="3" destOrd="0" presId="urn:microsoft.com/office/officeart/2005/8/layout/chevron1"/>
    <dgm:cxn modelId="{C237FA62-48E1-F242-B7FD-151EB35BEF9A}" type="presParOf" srcId="{52F898A1-F68B-A442-A14E-9A04AB055636}" destId="{CC552BC2-EC55-DB41-B34A-E17EA57FAC2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5698-6B1A-7149-AF85-E98FB197D3F6}">
      <dsp:nvSpPr>
        <dsp:cNvPr id="0" name=""/>
        <dsp:cNvSpPr/>
      </dsp:nvSpPr>
      <dsp:spPr>
        <a:xfrm>
          <a:off x="2813" y="1039194"/>
          <a:ext cx="3428124" cy="13712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rgbClr val="92D050"/>
            </a:gs>
            <a:gs pos="0">
              <a:srgbClr val="00B050"/>
            </a:gs>
            <a:gs pos="100000">
              <a:srgbClr val="92D05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input</a:t>
          </a:r>
          <a:endParaRPr lang="en-US" sz="4200" kern="1200" dirty="0"/>
        </a:p>
      </dsp:txBody>
      <dsp:txXfrm>
        <a:off x="688438" y="1039194"/>
        <a:ext cx="2056875" cy="1371249"/>
      </dsp:txXfrm>
    </dsp:sp>
    <dsp:sp modelId="{26EA46DB-E711-A042-9668-623BE82785A0}">
      <dsp:nvSpPr>
        <dsp:cNvPr id="0" name=""/>
        <dsp:cNvSpPr/>
      </dsp:nvSpPr>
      <dsp:spPr>
        <a:xfrm>
          <a:off x="3088125" y="1039194"/>
          <a:ext cx="3428124" cy="13712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business rules</a:t>
          </a:r>
          <a:endParaRPr lang="en-US" sz="4200" kern="1200" dirty="0"/>
        </a:p>
      </dsp:txBody>
      <dsp:txXfrm>
        <a:off x="3773750" y="1039194"/>
        <a:ext cx="2056875" cy="1371249"/>
      </dsp:txXfrm>
    </dsp:sp>
    <dsp:sp modelId="{CC552BC2-EC55-DB41-B34A-E17EA57FAC25}">
      <dsp:nvSpPr>
        <dsp:cNvPr id="0" name=""/>
        <dsp:cNvSpPr/>
      </dsp:nvSpPr>
      <dsp:spPr>
        <a:xfrm>
          <a:off x="6173437" y="1039194"/>
          <a:ext cx="3428124" cy="1371249"/>
        </a:xfrm>
        <a:prstGeom prst="chevron">
          <a:avLst/>
        </a:prstGeom>
        <a:gradFill rotWithShape="0">
          <a:gsLst>
            <a:gs pos="0">
              <a:srgbClr val="0070C0"/>
            </a:gs>
            <a:gs pos="69000">
              <a:srgbClr val="0070C0"/>
            </a:gs>
            <a:gs pos="100000">
              <a:srgbClr val="00B0F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output</a:t>
          </a:r>
          <a:endParaRPr lang="en-US" sz="4200" kern="1200" dirty="0"/>
        </a:p>
      </dsp:txBody>
      <dsp:txXfrm>
        <a:off x="6859062" y="1039194"/>
        <a:ext cx="2056875" cy="1371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4C06D-48D1-B54C-9F96-31ACDFE3459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779D-840E-314E-86CF-AB2DA672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779D-840E-314E-86CF-AB2DA67239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 is piece of information instructing validator to either convert data just before validation takes place or to validate a date according to provided rules.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779D-840E-314E-86CF-AB2DA67239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779D-840E-314E-86CF-AB2DA67239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viant/toolbox/</a:t>
            </a:r>
            <a:r>
              <a:rPr lang="en-US" dirty="0" err="1" smtClean="0"/>
              <a:t>value_provider.go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779D-840E-314E-86CF-AB2DA67239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779D-840E-314E-86CF-AB2DA67239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779D-840E-314E-86CF-AB2DA67239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779D-840E-314E-86CF-AB2DA67239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8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Advanced data testing</a:t>
            </a:r>
            <a:br>
              <a:rPr lang="en-US" dirty="0" smtClean="0"/>
            </a:br>
            <a:r>
              <a:rPr lang="en-US" dirty="0" smtClean="0"/>
              <a:t>with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AssertLy</a:t>
            </a:r>
            <a:r>
              <a:rPr lang="en-US" dirty="0" smtClean="0"/>
              <a:t> - </a:t>
            </a:r>
            <a:r>
              <a:rPr lang="en-US" dirty="0" err="1" smtClean="0"/>
              <a:t>DirectivE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3" y="2200275"/>
            <a:ext cx="7705067" cy="3288973"/>
          </a:xfrm>
        </p:spPr>
      </p:pic>
    </p:spTree>
    <p:extLst>
      <p:ext uri="{BB962C8B-B14F-4D97-AF65-F5344CB8AC3E}">
        <p14:creationId xmlns:p14="http://schemas.microsoft.com/office/powerpoint/2010/main" val="18547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COLLECTION use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9" y="2437607"/>
            <a:ext cx="4267200" cy="2463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16" y="2118519"/>
            <a:ext cx="4699000" cy="3073400"/>
          </a:xfrm>
        </p:spPr>
      </p:pic>
    </p:spTree>
    <p:extLst>
      <p:ext uri="{BB962C8B-B14F-4D97-AF65-F5344CB8AC3E}">
        <p14:creationId xmlns:p14="http://schemas.microsoft.com/office/powerpoint/2010/main" val="135672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COLLECTION </a:t>
            </a:r>
            <a:r>
              <a:rPr lang="en-US" dirty="0" smtClean="0"/>
              <a:t>USE CASE TEST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49" y="2016124"/>
            <a:ext cx="7106134" cy="3827463"/>
          </a:xfrm>
        </p:spPr>
      </p:pic>
    </p:spTree>
    <p:extLst>
      <p:ext uri="{BB962C8B-B14F-4D97-AF65-F5344CB8AC3E}">
        <p14:creationId xmlns:p14="http://schemas.microsoft.com/office/powerpoint/2010/main" val="2694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COLLECTION </a:t>
            </a:r>
            <a:r>
              <a:rPr lang="en-US" dirty="0" smtClean="0"/>
              <a:t>USE case definition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09" y="2089944"/>
            <a:ext cx="3705957" cy="34496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11400"/>
            <a:ext cx="4229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54" y="2973387"/>
            <a:ext cx="2413000" cy="172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17" y="2357437"/>
            <a:ext cx="5562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 testing use </a:t>
            </a:r>
            <a:r>
              <a:rPr lang="en-US" dirty="0" smtClean="0"/>
              <a:t>case test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12" y="2274094"/>
            <a:ext cx="7404100" cy="2933700"/>
          </a:xfrm>
        </p:spPr>
      </p:pic>
    </p:spTree>
    <p:extLst>
      <p:ext uri="{BB962C8B-B14F-4D97-AF65-F5344CB8AC3E}">
        <p14:creationId xmlns:p14="http://schemas.microsoft.com/office/powerpoint/2010/main" val="25234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 </a:t>
            </a:r>
            <a:r>
              <a:rPr lang="en-US" dirty="0" smtClean="0"/>
              <a:t>testing dummy SERVICE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7" y="1953767"/>
            <a:ext cx="5972173" cy="4046719"/>
          </a:xfrm>
        </p:spPr>
      </p:pic>
    </p:spTree>
    <p:extLst>
      <p:ext uri="{BB962C8B-B14F-4D97-AF65-F5344CB8AC3E}">
        <p14:creationId xmlns:p14="http://schemas.microsoft.com/office/powerpoint/2010/main" val="13507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use case 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42" y="1996629"/>
            <a:ext cx="5334947" cy="4006935"/>
          </a:xfrm>
        </p:spPr>
      </p:pic>
    </p:spTree>
    <p:extLst>
      <p:ext uri="{BB962C8B-B14F-4D97-AF65-F5344CB8AC3E}">
        <p14:creationId xmlns:p14="http://schemas.microsoft.com/office/powerpoint/2010/main" val="16876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AssertLy</a:t>
            </a:r>
            <a:r>
              <a:rPr lang="en-US" dirty="0" smtClean="0"/>
              <a:t> - MACRO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62" y="2253803"/>
            <a:ext cx="8642889" cy="2946847"/>
          </a:xfrm>
        </p:spPr>
      </p:pic>
    </p:spTree>
    <p:extLst>
      <p:ext uri="{BB962C8B-B14F-4D97-AF65-F5344CB8AC3E}">
        <p14:creationId xmlns:p14="http://schemas.microsoft.com/office/powerpoint/2010/main" val="20974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AssertLy</a:t>
            </a:r>
            <a:r>
              <a:rPr lang="en-US" dirty="0" smtClean="0"/>
              <a:t> - Predicate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79" y="2013115"/>
            <a:ext cx="9604375" cy="17983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37" y="4405966"/>
            <a:ext cx="4140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vs data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8563959" cy="124181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Data validation </a:t>
            </a:r>
            <a:r>
              <a:rPr lang="en-US" i="1" dirty="0"/>
              <a:t>is the process of comparing data with a set of rules ensuring data is meeting quality requirements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51579" y="3596883"/>
            <a:ext cx="8563959" cy="1241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Data verification </a:t>
            </a:r>
            <a:r>
              <a:rPr lang="en-US" i="1" dirty="0"/>
              <a:t>is the process of checking that the </a:t>
            </a:r>
            <a:r>
              <a:rPr lang="en-US" i="1" dirty="0" smtClean="0"/>
              <a:t>target data matches </a:t>
            </a:r>
            <a:r>
              <a:rPr lang="en-US" i="1" dirty="0"/>
              <a:t>the original </a:t>
            </a:r>
            <a:r>
              <a:rPr lang="en-US" i="1" dirty="0" smtClean="0"/>
              <a:t>source.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70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API - </a:t>
            </a:r>
            <a:r>
              <a:rPr lang="en-US" dirty="0"/>
              <a:t>https://github.com/viant/toolbox/tree/master/storage</a:t>
            </a:r>
          </a:p>
          <a:p>
            <a:r>
              <a:rPr lang="en-US" dirty="0" smtClean="0"/>
              <a:t>Database API -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endParaRPr lang="en-US" dirty="0" smtClean="0"/>
          </a:p>
          <a:p>
            <a:r>
              <a:rPr lang="en-US" dirty="0" smtClean="0"/>
              <a:t>Datastore </a:t>
            </a:r>
            <a:r>
              <a:rPr lang="en-US" dirty="0"/>
              <a:t>API - https://github.com/viant/</a:t>
            </a:r>
            <a:r>
              <a:rPr lang="en-US" dirty="0" err="1"/>
              <a:t>dsc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509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API </a:t>
            </a:r>
            <a:r>
              <a:rPr lang="mr-IN" dirty="0" smtClean="0"/>
              <a:t>–</a:t>
            </a:r>
            <a:r>
              <a:rPr lang="en-US" dirty="0" smtClean="0"/>
              <a:t> STORAGE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3" y="2030413"/>
            <a:ext cx="6987835" cy="3913188"/>
          </a:xfrm>
        </p:spPr>
      </p:pic>
      <p:sp>
        <p:nvSpPr>
          <p:cNvPr id="7" name="TextBox 6"/>
          <p:cNvSpPr txBox="1"/>
          <p:nvPr/>
        </p:nvSpPr>
        <p:spPr>
          <a:xfrm>
            <a:off x="3285128" y="1484422"/>
            <a:ext cx="507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https://github.com/viant/toolbox/tree/master/storage</a:t>
            </a:r>
          </a:p>
        </p:txBody>
      </p:sp>
    </p:spTree>
    <p:extLst>
      <p:ext uri="{BB962C8B-B14F-4D97-AF65-F5344CB8AC3E}">
        <p14:creationId xmlns:p14="http://schemas.microsoft.com/office/powerpoint/2010/main" val="17593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API </a:t>
            </a:r>
            <a:r>
              <a:rPr lang="mr-IN" dirty="0"/>
              <a:t>–</a:t>
            </a:r>
            <a:r>
              <a:rPr lang="en-US" dirty="0"/>
              <a:t> STORAGE API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31" y="2010917"/>
            <a:ext cx="6923455" cy="3804096"/>
          </a:xfrm>
        </p:spPr>
      </p:pic>
      <p:sp>
        <p:nvSpPr>
          <p:cNvPr id="5" name="TextBox 4"/>
          <p:cNvSpPr txBox="1"/>
          <p:nvPr/>
        </p:nvSpPr>
        <p:spPr>
          <a:xfrm>
            <a:off x="3051779" y="1484422"/>
            <a:ext cx="507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https://github.com/viant/toolbox/tree/master/storage</a:t>
            </a:r>
          </a:p>
        </p:txBody>
      </p:sp>
    </p:spTree>
    <p:extLst>
      <p:ext uri="{BB962C8B-B14F-4D97-AF65-F5344CB8AC3E}">
        <p14:creationId xmlns:p14="http://schemas.microsoft.com/office/powerpoint/2010/main" val="4075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log use case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13" y="2016125"/>
            <a:ext cx="7287498" cy="3449638"/>
          </a:xfrm>
        </p:spPr>
      </p:pic>
    </p:spTree>
    <p:extLst>
      <p:ext uri="{BB962C8B-B14F-4D97-AF65-F5344CB8AC3E}">
        <p14:creationId xmlns:p14="http://schemas.microsoft.com/office/powerpoint/2010/main" val="12822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log use </a:t>
            </a:r>
            <a:r>
              <a:rPr lang="en-US" dirty="0" smtClean="0"/>
              <a:t>case TEST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55682"/>
            <a:ext cx="5522124" cy="3995856"/>
          </a:xfrm>
        </p:spPr>
      </p:pic>
    </p:spTree>
    <p:extLst>
      <p:ext uri="{BB962C8B-B14F-4D97-AF65-F5344CB8AC3E}">
        <p14:creationId xmlns:p14="http://schemas.microsoft.com/office/powerpoint/2010/main" val="17970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log use case TEST </a:t>
            </a:r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72" y="1973262"/>
            <a:ext cx="8223308" cy="4013200"/>
          </a:xfrm>
        </p:spPr>
      </p:pic>
    </p:spTree>
    <p:extLst>
      <p:ext uri="{BB962C8B-B14F-4D97-AF65-F5344CB8AC3E}">
        <p14:creationId xmlns:p14="http://schemas.microsoft.com/office/powerpoint/2010/main" val="15514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use case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12" y="2463006"/>
            <a:ext cx="2489200" cy="241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16" y="2049462"/>
            <a:ext cx="45847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DSUNIT </a:t>
            </a:r>
            <a:r>
              <a:rPr lang="mr-IN" dirty="0" smtClean="0"/>
              <a:t>–</a:t>
            </a:r>
            <a:r>
              <a:rPr lang="en-US" dirty="0" smtClean="0"/>
              <a:t> datastore testibility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test databases</a:t>
            </a:r>
          </a:p>
          <a:p>
            <a:r>
              <a:rPr lang="en-US" dirty="0" smtClean="0"/>
              <a:t>Seed database with test data</a:t>
            </a:r>
          </a:p>
          <a:p>
            <a:r>
              <a:rPr lang="en-US" dirty="0" smtClean="0"/>
              <a:t>Validates data in database </a:t>
            </a:r>
          </a:p>
          <a:p>
            <a:r>
              <a:rPr lang="en-US" dirty="0" smtClean="0"/>
              <a:t>Simplifies multi table data organization with table mapping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3363" y="1329136"/>
            <a:ext cx="29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</a:t>
            </a:r>
            <a:r>
              <a:rPr lang="en-US" dirty="0" err="1"/>
              <a:t>dsunit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 case </a:t>
            </a:r>
            <a:r>
              <a:rPr lang="en-US" dirty="0" smtClean="0"/>
              <a:t>TEST SETUP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853754"/>
            <a:ext cx="8763000" cy="1828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842198"/>
            <a:ext cx="29083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77" y="4058098"/>
            <a:ext cx="3581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 case TEST </a:t>
            </a:r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91816"/>
            <a:ext cx="8829937" cy="2323059"/>
          </a:xfrm>
        </p:spPr>
      </p:pic>
    </p:spTree>
    <p:extLst>
      <p:ext uri="{BB962C8B-B14F-4D97-AF65-F5344CB8AC3E}">
        <p14:creationId xmlns:p14="http://schemas.microsoft.com/office/powerpoint/2010/main" val="4576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7306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ircular Arrow 4"/>
          <p:cNvSpPr/>
          <p:nvPr/>
        </p:nvSpPr>
        <p:spPr>
          <a:xfrm rot="10800000">
            <a:off x="4526044" y="3284398"/>
            <a:ext cx="2997038" cy="2877156"/>
          </a:xfrm>
          <a:prstGeom prst="circular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 case TEST DEFINITION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441529"/>
            <a:ext cx="9604375" cy="2598830"/>
          </a:xfrm>
        </p:spPr>
      </p:pic>
    </p:spTree>
    <p:extLst>
      <p:ext uri="{BB962C8B-B14F-4D97-AF65-F5344CB8AC3E}">
        <p14:creationId xmlns:p14="http://schemas.microsoft.com/office/powerpoint/2010/main" val="4737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setup verification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28839"/>
            <a:ext cx="8518576" cy="3694610"/>
          </a:xfrm>
        </p:spPr>
      </p:pic>
    </p:spTree>
    <p:extLst>
      <p:ext uri="{BB962C8B-B14F-4D97-AF65-F5344CB8AC3E}">
        <p14:creationId xmlns:p14="http://schemas.microsoft.com/office/powerpoint/2010/main" val="1406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config use case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16" y="2096641"/>
            <a:ext cx="2891821" cy="35854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121821"/>
            <a:ext cx="4813300" cy="118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1579" y="1421200"/>
            <a:ext cx="733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</a:t>
            </a:r>
            <a:r>
              <a:rPr lang="en-US" dirty="0" err="1"/>
              <a:t>adrianwit</a:t>
            </a:r>
            <a:r>
              <a:rPr lang="en-US" dirty="0"/>
              <a:t>/</a:t>
            </a:r>
            <a:r>
              <a:rPr lang="en-US" dirty="0" err="1"/>
              <a:t>golang</a:t>
            </a:r>
            <a:r>
              <a:rPr lang="en-US" dirty="0"/>
              <a:t>-data-testing/tree/master/</a:t>
            </a:r>
            <a:r>
              <a:rPr lang="en-US" dirty="0" err="1"/>
              <a:t>config_use_case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test organization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982341"/>
            <a:ext cx="5429754" cy="4012348"/>
          </a:xfrm>
        </p:spPr>
      </p:pic>
      <p:sp>
        <p:nvSpPr>
          <p:cNvPr id="12" name="TextBox 11"/>
          <p:cNvSpPr txBox="1"/>
          <p:nvPr/>
        </p:nvSpPr>
        <p:spPr>
          <a:xfrm>
            <a:off x="3714750" y="1364050"/>
            <a:ext cx="32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github.com/</a:t>
            </a:r>
            <a:r>
              <a:rPr lang="en-US" dirty="0" err="1" smtClean="0"/>
              <a:t>stretchr</a:t>
            </a:r>
            <a:r>
              <a:rPr lang="en-US" dirty="0" smtClean="0"/>
              <a:t>/testify/assert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USE CASE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56643"/>
            <a:ext cx="3467100" cy="3111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73" y="142875"/>
            <a:ext cx="4061929" cy="55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Use case 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33142"/>
            <a:ext cx="4238691" cy="38961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60" y="2025204"/>
            <a:ext cx="4312381" cy="39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VERIFICATION WITH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2" y="2044696"/>
            <a:ext cx="5455749" cy="38474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3" y="2044696"/>
            <a:ext cx="6134100" cy="2096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3350" y="1376830"/>
            <a:ext cx="31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</a:t>
            </a:r>
            <a:r>
              <a:rPr lang="en-US" dirty="0" err="1" smtClean="0"/>
              <a:t>assertly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4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AssertLy</a:t>
            </a:r>
            <a:r>
              <a:rPr lang="en-US" dirty="0" smtClean="0"/>
              <a:t> - assertion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3" y="1958975"/>
            <a:ext cx="5940184" cy="3895354"/>
          </a:xfrm>
        </p:spPr>
      </p:pic>
      <p:sp>
        <p:nvSpPr>
          <p:cNvPr id="5" name="TextBox 4"/>
          <p:cNvSpPr txBox="1"/>
          <p:nvPr/>
        </p:nvSpPr>
        <p:spPr>
          <a:xfrm>
            <a:off x="3943350" y="1376830"/>
            <a:ext cx="31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</a:t>
            </a:r>
            <a:r>
              <a:rPr lang="en-US" dirty="0" err="1" smtClean="0"/>
              <a:t>assertly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3037</TotalTime>
  <Words>269</Words>
  <Application>Microsoft Macintosh PowerPoint</Application>
  <PresentationFormat>Widescreen</PresentationFormat>
  <Paragraphs>60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Gill Sans MT</vt:lpstr>
      <vt:lpstr>Mangal</vt:lpstr>
      <vt:lpstr>Arial</vt:lpstr>
      <vt:lpstr>Gallery</vt:lpstr>
      <vt:lpstr>Advanced data testing with go</vt:lpstr>
      <vt:lpstr>DATA validation vs data verification</vt:lpstr>
      <vt:lpstr>APPLICATION DATA FLOW</vt:lpstr>
      <vt:lpstr>Logger config use case </vt:lpstr>
      <vt:lpstr>Data driven test organization</vt:lpstr>
      <vt:lpstr>TEST USE CASE data</vt:lpstr>
      <vt:lpstr>TEST Use case DEFINITION</vt:lpstr>
      <vt:lpstr>PARTIAL VERIFICATION WITH VALIDATION</vt:lpstr>
      <vt:lpstr>AssertLy - assertion type</vt:lpstr>
      <vt:lpstr>AssertLy - DirectivE</vt:lpstr>
      <vt:lpstr>Unordered COLLECTION use case</vt:lpstr>
      <vt:lpstr>Unordered COLLECTION USE CASE TEST DESIGN</vt:lpstr>
      <vt:lpstr>Unordered COLLECTION USE case definition</vt:lpstr>
      <vt:lpstr>AB testing use case</vt:lpstr>
      <vt:lpstr>AB testing use case test design</vt:lpstr>
      <vt:lpstr>AB testing dummy SERVICE implementation</vt:lpstr>
      <vt:lpstr>Ab testing use case definition</vt:lpstr>
      <vt:lpstr>AssertLy - MACRO</vt:lpstr>
      <vt:lpstr>AssertLy - Predicate</vt:lpstr>
      <vt:lpstr>DATA ACCESS API</vt:lpstr>
      <vt:lpstr>DATA ACCESS API – STORAGE API</vt:lpstr>
      <vt:lpstr>DATA ACCESS API – STORAGE API</vt:lpstr>
      <vt:lpstr>Structured log use case</vt:lpstr>
      <vt:lpstr>Structured log use case TEST DESIGN</vt:lpstr>
      <vt:lpstr>Structured log use case TEST DEFINITION</vt:lpstr>
      <vt:lpstr>DATABASe use case </vt:lpstr>
      <vt:lpstr>DSUNIT – datastore testibility framework </vt:lpstr>
      <vt:lpstr>DATABASe use case TEST SETUP</vt:lpstr>
      <vt:lpstr>DATABASe use case TEST DEFINITION</vt:lpstr>
      <vt:lpstr>DATABASe use case TEST DEFINITION</vt:lpstr>
      <vt:lpstr>Data setup verification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 validation </dc:title>
  <dc:creator>Adrian Witas</dc:creator>
  <cp:lastModifiedBy>Adrian Witas</cp:lastModifiedBy>
  <cp:revision>34</cp:revision>
  <dcterms:created xsi:type="dcterms:W3CDTF">2018-07-17T21:29:25Z</dcterms:created>
  <dcterms:modified xsi:type="dcterms:W3CDTF">2018-07-20T00:06:52Z</dcterms:modified>
</cp:coreProperties>
</file>