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6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4" r:id="rId14"/>
    <p:sldId id="269" r:id="rId15"/>
    <p:sldId id="273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0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2C6C0C-AF45-4D43-985A-70E36D55617F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DE8088-B904-344E-95D8-356528E0601C}">
      <dgm:prSet phldrT="[Text]"/>
      <dgm:spPr/>
      <dgm:t>
        <a:bodyPr/>
        <a:lstStyle/>
        <a:p>
          <a:r>
            <a:rPr lang="en-US" dirty="0" smtClean="0"/>
            <a:t>AsMap</a:t>
          </a:r>
          <a:endParaRPr lang="en-US" dirty="0"/>
        </a:p>
      </dgm:t>
    </dgm:pt>
    <dgm:pt modelId="{362D840E-6386-4246-95BB-4180F2D0F59A}" type="parTrans" cxnId="{7933CEB9-5788-0C47-AC83-7C517532154D}">
      <dgm:prSet/>
      <dgm:spPr/>
      <dgm:t>
        <a:bodyPr/>
        <a:lstStyle/>
        <a:p>
          <a:endParaRPr lang="en-US"/>
        </a:p>
      </dgm:t>
    </dgm:pt>
    <dgm:pt modelId="{3F17297D-3D63-514C-89C0-AA4E840D7870}" type="sibTrans" cxnId="{7933CEB9-5788-0C47-AC83-7C517532154D}">
      <dgm:prSet/>
      <dgm:spPr/>
      <dgm:t>
        <a:bodyPr/>
        <a:lstStyle/>
        <a:p>
          <a:endParaRPr lang="en-US"/>
        </a:p>
      </dgm:t>
    </dgm:pt>
    <dgm:pt modelId="{23F28828-8B98-CF49-86DC-02BA4B86D7E9}">
      <dgm:prSet phldrT="[Text]"/>
      <dgm:spPr/>
      <dgm:t>
        <a:bodyPr/>
        <a:lstStyle/>
        <a:p>
          <a:r>
            <a:rPr lang="en-US" dirty="0" smtClean="0"/>
            <a:t>AsBool</a:t>
          </a:r>
          <a:endParaRPr lang="en-US" dirty="0"/>
        </a:p>
      </dgm:t>
    </dgm:pt>
    <dgm:pt modelId="{2D478C13-B417-4244-A8FD-202C61FD3E7A}" type="parTrans" cxnId="{0CED0760-BE28-0D4C-A062-2BE548348C27}">
      <dgm:prSet/>
      <dgm:spPr/>
      <dgm:t>
        <a:bodyPr/>
        <a:lstStyle/>
        <a:p>
          <a:endParaRPr lang="en-US"/>
        </a:p>
      </dgm:t>
    </dgm:pt>
    <dgm:pt modelId="{56D09956-2F36-2F47-A2A7-C436233AA4BA}" type="sibTrans" cxnId="{0CED0760-BE28-0D4C-A062-2BE548348C27}">
      <dgm:prSet/>
      <dgm:spPr/>
      <dgm:t>
        <a:bodyPr/>
        <a:lstStyle/>
        <a:p>
          <a:endParaRPr lang="en-US"/>
        </a:p>
      </dgm:t>
    </dgm:pt>
    <dgm:pt modelId="{B19F50D9-C80C-F349-9A19-EF842D9776E6}">
      <dgm:prSet phldrT="[Text]"/>
      <dgm:spPr/>
      <dgm:t>
        <a:bodyPr/>
        <a:lstStyle/>
        <a:p>
          <a:r>
            <a:rPr lang="en-US" dirty="0" smtClean="0"/>
            <a:t>Length</a:t>
          </a:r>
          <a:endParaRPr lang="en-US" dirty="0"/>
        </a:p>
      </dgm:t>
    </dgm:pt>
    <dgm:pt modelId="{8AFA26C8-9287-4D44-A56E-7B1012EF999C}" type="parTrans" cxnId="{E4A32F8B-5FBC-4C44-B1CA-73252FE463EE}">
      <dgm:prSet/>
      <dgm:spPr/>
      <dgm:t>
        <a:bodyPr/>
        <a:lstStyle/>
        <a:p>
          <a:endParaRPr lang="en-US"/>
        </a:p>
      </dgm:t>
    </dgm:pt>
    <dgm:pt modelId="{845AD200-D6B0-2D46-874C-EEEF78FBEB21}" type="sibTrans" cxnId="{E4A32F8B-5FBC-4C44-B1CA-73252FE463EE}">
      <dgm:prSet/>
      <dgm:spPr/>
      <dgm:t>
        <a:bodyPr/>
        <a:lstStyle/>
        <a:p>
          <a:endParaRPr lang="en-US"/>
        </a:p>
      </dgm:t>
    </dgm:pt>
    <dgm:pt modelId="{4E2D1312-96EF-3E45-B389-85F94DBC0411}">
      <dgm:prSet phldrT="[Text]"/>
      <dgm:spPr/>
      <dgm:t>
        <a:bodyPr/>
        <a:lstStyle/>
        <a:p>
          <a:r>
            <a:rPr lang="en-US" dirty="0" smtClean="0"/>
            <a:t>AsFloat</a:t>
          </a:r>
          <a:endParaRPr lang="en-US" dirty="0"/>
        </a:p>
      </dgm:t>
    </dgm:pt>
    <dgm:pt modelId="{B3AD2F0D-5D23-F440-A02B-7F67F34AEDA2}" type="parTrans" cxnId="{AC8D91C8-1377-CF40-A9CB-FFC6CC771CCF}">
      <dgm:prSet/>
      <dgm:spPr/>
      <dgm:t>
        <a:bodyPr/>
        <a:lstStyle/>
        <a:p>
          <a:endParaRPr lang="en-US"/>
        </a:p>
      </dgm:t>
    </dgm:pt>
    <dgm:pt modelId="{3C65C371-2AED-6C4F-94A0-C8A303D54236}" type="sibTrans" cxnId="{AC8D91C8-1377-CF40-A9CB-FFC6CC771CCF}">
      <dgm:prSet/>
      <dgm:spPr/>
      <dgm:t>
        <a:bodyPr/>
        <a:lstStyle/>
        <a:p>
          <a:endParaRPr lang="en-US"/>
        </a:p>
      </dgm:t>
    </dgm:pt>
    <dgm:pt modelId="{6B68A956-2ADA-FC47-B9F8-9FA2FEAF9277}">
      <dgm:prSet phldrT="[Text]"/>
      <dgm:spPr/>
      <dgm:t>
        <a:bodyPr/>
        <a:lstStyle/>
        <a:p>
          <a:r>
            <a:rPr lang="en-US" dirty="0" smtClean="0"/>
            <a:t>AsInt</a:t>
          </a:r>
          <a:endParaRPr lang="en-US" dirty="0"/>
        </a:p>
      </dgm:t>
    </dgm:pt>
    <dgm:pt modelId="{00AE252D-3A3D-0145-9180-ECCD0FBF1908}" type="parTrans" cxnId="{B9720D6A-4FBC-CD4F-87D9-446764BBC8D8}">
      <dgm:prSet/>
      <dgm:spPr/>
      <dgm:t>
        <a:bodyPr/>
        <a:lstStyle/>
        <a:p>
          <a:endParaRPr lang="en-US"/>
        </a:p>
      </dgm:t>
    </dgm:pt>
    <dgm:pt modelId="{28E5C4E9-C050-DC4E-8CC5-01F0F81A8386}" type="sibTrans" cxnId="{B9720D6A-4FBC-CD4F-87D9-446764BBC8D8}">
      <dgm:prSet/>
      <dgm:spPr/>
      <dgm:t>
        <a:bodyPr/>
        <a:lstStyle/>
        <a:p>
          <a:endParaRPr lang="en-US"/>
        </a:p>
      </dgm:t>
    </dgm:pt>
    <dgm:pt modelId="{223FDE74-FE0F-F541-8919-375A4D33FB3E}">
      <dgm:prSet phldrT="[Text]"/>
      <dgm:spPr/>
      <dgm:t>
        <a:bodyPr/>
        <a:lstStyle/>
        <a:p>
          <a:r>
            <a:rPr lang="en-US" dirty="0" smtClean="0"/>
            <a:t>HasResource</a:t>
          </a:r>
          <a:endParaRPr lang="en-US" dirty="0"/>
        </a:p>
      </dgm:t>
    </dgm:pt>
    <dgm:pt modelId="{A8FC2EC4-CADE-4048-BCEE-B57A395E52F9}" type="parTrans" cxnId="{3287FB18-FFD4-9345-A74E-1999E24D316F}">
      <dgm:prSet/>
      <dgm:spPr/>
      <dgm:t>
        <a:bodyPr/>
        <a:lstStyle/>
        <a:p>
          <a:endParaRPr lang="en-US"/>
        </a:p>
      </dgm:t>
    </dgm:pt>
    <dgm:pt modelId="{B2143147-11FE-2248-9A36-6D2DD03E432E}" type="sibTrans" cxnId="{3287FB18-FFD4-9345-A74E-1999E24D316F}">
      <dgm:prSet/>
      <dgm:spPr/>
      <dgm:t>
        <a:bodyPr/>
        <a:lstStyle/>
        <a:p>
          <a:endParaRPr lang="en-US"/>
        </a:p>
      </dgm:t>
    </dgm:pt>
    <dgm:pt modelId="{14F3F420-A782-734A-B4D5-6C35E7168CF0}">
      <dgm:prSet phldrT="[Text]"/>
      <dgm:spPr/>
      <dgm:t>
        <a:bodyPr/>
        <a:lstStyle/>
        <a:p>
          <a:r>
            <a:rPr lang="en-US" dirty="0" smtClean="0"/>
            <a:t>WorkingDirectory</a:t>
          </a:r>
          <a:endParaRPr lang="en-US" dirty="0"/>
        </a:p>
      </dgm:t>
    </dgm:pt>
    <dgm:pt modelId="{4083F5A3-CC43-2D4B-AF7A-A0D882E98493}" type="parTrans" cxnId="{2D97ECA7-E6E2-884F-ACD4-C7072679AB91}">
      <dgm:prSet/>
      <dgm:spPr/>
      <dgm:t>
        <a:bodyPr/>
        <a:lstStyle/>
        <a:p>
          <a:endParaRPr lang="en-US"/>
        </a:p>
      </dgm:t>
    </dgm:pt>
    <dgm:pt modelId="{69A9BC31-3193-6743-BF7E-D98F8A06CFF8}" type="sibTrans" cxnId="{2D97ECA7-E6E2-884F-ACD4-C7072679AB91}">
      <dgm:prSet/>
      <dgm:spPr/>
      <dgm:t>
        <a:bodyPr/>
        <a:lstStyle/>
        <a:p>
          <a:endParaRPr lang="en-US"/>
        </a:p>
      </dgm:t>
    </dgm:pt>
    <dgm:pt modelId="{5CCFE216-5689-6141-A392-7540185C7416}" type="pres">
      <dgm:prSet presAssocID="{172C6C0C-AF45-4D43-985A-70E36D55617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ABA80FC-5697-BB40-B3C8-83784441B93C}" type="pres">
      <dgm:prSet presAssocID="{172C6C0C-AF45-4D43-985A-70E36D55617F}" presName="Name1" presStyleCnt="0"/>
      <dgm:spPr/>
    </dgm:pt>
    <dgm:pt modelId="{D67F3488-FC24-C241-99F6-600AF68D72F0}" type="pres">
      <dgm:prSet presAssocID="{172C6C0C-AF45-4D43-985A-70E36D55617F}" presName="cycle" presStyleCnt="0"/>
      <dgm:spPr/>
    </dgm:pt>
    <dgm:pt modelId="{488F53E1-5E27-F045-9D2A-BDC76CD64531}" type="pres">
      <dgm:prSet presAssocID="{172C6C0C-AF45-4D43-985A-70E36D55617F}" presName="srcNode" presStyleLbl="node1" presStyleIdx="0" presStyleCnt="7"/>
      <dgm:spPr/>
    </dgm:pt>
    <dgm:pt modelId="{F8D65839-3C16-1543-9A36-497E5EDA4224}" type="pres">
      <dgm:prSet presAssocID="{172C6C0C-AF45-4D43-985A-70E36D55617F}" presName="conn" presStyleLbl="parChTrans1D2" presStyleIdx="0" presStyleCnt="1"/>
      <dgm:spPr/>
      <dgm:t>
        <a:bodyPr/>
        <a:lstStyle/>
        <a:p>
          <a:endParaRPr lang="en-US"/>
        </a:p>
      </dgm:t>
    </dgm:pt>
    <dgm:pt modelId="{0B24B516-45A9-6F43-89CB-A184AF968177}" type="pres">
      <dgm:prSet presAssocID="{172C6C0C-AF45-4D43-985A-70E36D55617F}" presName="extraNode" presStyleLbl="node1" presStyleIdx="0" presStyleCnt="7"/>
      <dgm:spPr/>
    </dgm:pt>
    <dgm:pt modelId="{51E14918-7F1E-EB4A-A3B9-FD418F38D964}" type="pres">
      <dgm:prSet presAssocID="{172C6C0C-AF45-4D43-985A-70E36D55617F}" presName="dstNode" presStyleLbl="node1" presStyleIdx="0" presStyleCnt="7"/>
      <dgm:spPr/>
    </dgm:pt>
    <dgm:pt modelId="{816E5D87-3F33-0343-B802-9CD8AF968D43}" type="pres">
      <dgm:prSet presAssocID="{ACDE8088-B904-344E-95D8-356528E0601C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5B1BA-0D2E-D947-9FB9-ACDE756AFDBA}" type="pres">
      <dgm:prSet presAssocID="{ACDE8088-B904-344E-95D8-356528E0601C}" presName="accent_1" presStyleCnt="0"/>
      <dgm:spPr/>
    </dgm:pt>
    <dgm:pt modelId="{821C1D1F-6E35-0241-BE43-13AFD0AF6C2C}" type="pres">
      <dgm:prSet presAssocID="{ACDE8088-B904-344E-95D8-356528E0601C}" presName="accentRepeatNode" presStyleLbl="solidFgAcc1" presStyleIdx="0" presStyleCnt="7"/>
      <dgm:spPr/>
    </dgm:pt>
    <dgm:pt modelId="{8E3E61D7-BE03-F041-AFC1-25CADB79CD8F}" type="pres">
      <dgm:prSet presAssocID="{4E2D1312-96EF-3E45-B389-85F94DBC0411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8CDB7-0A65-C04E-9DFF-DFCA1A1B0897}" type="pres">
      <dgm:prSet presAssocID="{4E2D1312-96EF-3E45-B389-85F94DBC0411}" presName="accent_2" presStyleCnt="0"/>
      <dgm:spPr/>
    </dgm:pt>
    <dgm:pt modelId="{31DA960A-2DEF-D742-8B01-F117B68D4FDC}" type="pres">
      <dgm:prSet presAssocID="{4E2D1312-96EF-3E45-B389-85F94DBC0411}" presName="accentRepeatNode" presStyleLbl="solidFgAcc1" presStyleIdx="1" presStyleCnt="7"/>
      <dgm:spPr/>
    </dgm:pt>
    <dgm:pt modelId="{989F656B-2D0C-C141-955E-7CFA6D0188C4}" type="pres">
      <dgm:prSet presAssocID="{6B68A956-2ADA-FC47-B9F8-9FA2FEAF9277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1BFFD-4FAF-7A4B-8733-736206568148}" type="pres">
      <dgm:prSet presAssocID="{6B68A956-2ADA-FC47-B9F8-9FA2FEAF9277}" presName="accent_3" presStyleCnt="0"/>
      <dgm:spPr/>
    </dgm:pt>
    <dgm:pt modelId="{DEB49BAD-7A82-7A44-B09C-8D7071968DC2}" type="pres">
      <dgm:prSet presAssocID="{6B68A956-2ADA-FC47-B9F8-9FA2FEAF9277}" presName="accentRepeatNode" presStyleLbl="solidFgAcc1" presStyleIdx="2" presStyleCnt="7"/>
      <dgm:spPr/>
    </dgm:pt>
    <dgm:pt modelId="{D9CED948-DE57-6D40-973F-9B9E61D52D2E}" type="pres">
      <dgm:prSet presAssocID="{23F28828-8B98-CF49-86DC-02BA4B86D7E9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818FB8-F1E6-CA43-BCBA-E853B3D8B66C}" type="pres">
      <dgm:prSet presAssocID="{23F28828-8B98-CF49-86DC-02BA4B86D7E9}" presName="accent_4" presStyleCnt="0"/>
      <dgm:spPr/>
    </dgm:pt>
    <dgm:pt modelId="{BB0765BC-D20E-F046-A558-5BADA6737DE3}" type="pres">
      <dgm:prSet presAssocID="{23F28828-8B98-CF49-86DC-02BA4B86D7E9}" presName="accentRepeatNode" presStyleLbl="solidFgAcc1" presStyleIdx="3" presStyleCnt="7"/>
      <dgm:spPr/>
    </dgm:pt>
    <dgm:pt modelId="{5B162397-FC50-BD44-AF7E-C9DC894157B4}" type="pres">
      <dgm:prSet presAssocID="{B19F50D9-C80C-F349-9A19-EF842D9776E6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B8D2A4-E191-9840-9B12-7197D3768EBA}" type="pres">
      <dgm:prSet presAssocID="{B19F50D9-C80C-F349-9A19-EF842D9776E6}" presName="accent_5" presStyleCnt="0"/>
      <dgm:spPr/>
    </dgm:pt>
    <dgm:pt modelId="{602FDF5F-FE79-A243-A77A-F82B1FB35E52}" type="pres">
      <dgm:prSet presAssocID="{B19F50D9-C80C-F349-9A19-EF842D9776E6}" presName="accentRepeatNode" presStyleLbl="solidFgAcc1" presStyleIdx="4" presStyleCnt="7"/>
      <dgm:spPr/>
    </dgm:pt>
    <dgm:pt modelId="{A960F79A-2E3F-5846-AEF6-21A7B33D4F6B}" type="pres">
      <dgm:prSet presAssocID="{223FDE74-FE0F-F541-8919-375A4D33FB3E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268F2-808C-9741-B60F-4E2936DA7E74}" type="pres">
      <dgm:prSet presAssocID="{223FDE74-FE0F-F541-8919-375A4D33FB3E}" presName="accent_6" presStyleCnt="0"/>
      <dgm:spPr/>
    </dgm:pt>
    <dgm:pt modelId="{C8B52538-668D-E64D-8098-022C6C65C027}" type="pres">
      <dgm:prSet presAssocID="{223FDE74-FE0F-F541-8919-375A4D33FB3E}" presName="accentRepeatNode" presStyleLbl="solidFgAcc1" presStyleIdx="5" presStyleCnt="7"/>
      <dgm:spPr/>
    </dgm:pt>
    <dgm:pt modelId="{F5A109CC-C7F8-DF44-B507-D403173FFC51}" type="pres">
      <dgm:prSet presAssocID="{14F3F420-A782-734A-B4D5-6C35E7168CF0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0C98B-FA49-E143-8B17-2A5B61063281}" type="pres">
      <dgm:prSet presAssocID="{14F3F420-A782-734A-B4D5-6C35E7168CF0}" presName="accent_7" presStyleCnt="0"/>
      <dgm:spPr/>
    </dgm:pt>
    <dgm:pt modelId="{3EDD04FF-23A7-B04A-B91E-0AF0060F08CC}" type="pres">
      <dgm:prSet presAssocID="{14F3F420-A782-734A-B4D5-6C35E7168CF0}" presName="accentRepeatNode" presStyleLbl="solidFgAcc1" presStyleIdx="6" presStyleCnt="7"/>
      <dgm:spPr/>
    </dgm:pt>
  </dgm:ptLst>
  <dgm:cxnLst>
    <dgm:cxn modelId="{F676C3C9-98FA-9744-8902-C9A0846E20FF}" type="presOf" srcId="{B19F50D9-C80C-F349-9A19-EF842D9776E6}" destId="{5B162397-FC50-BD44-AF7E-C9DC894157B4}" srcOrd="0" destOrd="0" presId="urn:microsoft.com/office/officeart/2008/layout/VerticalCurvedList"/>
    <dgm:cxn modelId="{A1002A2B-E190-AB45-9101-820C4EFFA66F}" type="presOf" srcId="{3F17297D-3D63-514C-89C0-AA4E840D7870}" destId="{F8D65839-3C16-1543-9A36-497E5EDA4224}" srcOrd="0" destOrd="0" presId="urn:microsoft.com/office/officeart/2008/layout/VerticalCurvedList"/>
    <dgm:cxn modelId="{6F0EF2D1-31D8-744B-A967-8CD991AF9443}" type="presOf" srcId="{172C6C0C-AF45-4D43-985A-70E36D55617F}" destId="{5CCFE216-5689-6141-A392-7540185C7416}" srcOrd="0" destOrd="0" presId="urn:microsoft.com/office/officeart/2008/layout/VerticalCurvedList"/>
    <dgm:cxn modelId="{11E1D8A8-EA15-7641-AA4A-C9E9DDEBB8AA}" type="presOf" srcId="{6B68A956-2ADA-FC47-B9F8-9FA2FEAF9277}" destId="{989F656B-2D0C-C141-955E-7CFA6D0188C4}" srcOrd="0" destOrd="0" presId="urn:microsoft.com/office/officeart/2008/layout/VerticalCurvedList"/>
    <dgm:cxn modelId="{AC8D91C8-1377-CF40-A9CB-FFC6CC771CCF}" srcId="{172C6C0C-AF45-4D43-985A-70E36D55617F}" destId="{4E2D1312-96EF-3E45-B389-85F94DBC0411}" srcOrd="1" destOrd="0" parTransId="{B3AD2F0D-5D23-F440-A02B-7F67F34AEDA2}" sibTransId="{3C65C371-2AED-6C4F-94A0-C8A303D54236}"/>
    <dgm:cxn modelId="{8B533B2E-4623-9C4F-8FDF-FE6C4F24FAB4}" type="presOf" srcId="{14F3F420-A782-734A-B4D5-6C35E7168CF0}" destId="{F5A109CC-C7F8-DF44-B507-D403173FFC51}" srcOrd="0" destOrd="0" presId="urn:microsoft.com/office/officeart/2008/layout/VerticalCurvedList"/>
    <dgm:cxn modelId="{7933CEB9-5788-0C47-AC83-7C517532154D}" srcId="{172C6C0C-AF45-4D43-985A-70E36D55617F}" destId="{ACDE8088-B904-344E-95D8-356528E0601C}" srcOrd="0" destOrd="0" parTransId="{362D840E-6386-4246-95BB-4180F2D0F59A}" sibTransId="{3F17297D-3D63-514C-89C0-AA4E840D7870}"/>
    <dgm:cxn modelId="{E4A32F8B-5FBC-4C44-B1CA-73252FE463EE}" srcId="{172C6C0C-AF45-4D43-985A-70E36D55617F}" destId="{B19F50D9-C80C-F349-9A19-EF842D9776E6}" srcOrd="4" destOrd="0" parTransId="{8AFA26C8-9287-4D44-A56E-7B1012EF999C}" sibTransId="{845AD200-D6B0-2D46-874C-EEEF78FBEB21}"/>
    <dgm:cxn modelId="{A3413760-6EC0-4F4E-8E16-1DDC56B25CC9}" type="presOf" srcId="{ACDE8088-B904-344E-95D8-356528E0601C}" destId="{816E5D87-3F33-0343-B802-9CD8AF968D43}" srcOrd="0" destOrd="0" presId="urn:microsoft.com/office/officeart/2008/layout/VerticalCurvedList"/>
    <dgm:cxn modelId="{B9720D6A-4FBC-CD4F-87D9-446764BBC8D8}" srcId="{172C6C0C-AF45-4D43-985A-70E36D55617F}" destId="{6B68A956-2ADA-FC47-B9F8-9FA2FEAF9277}" srcOrd="2" destOrd="0" parTransId="{00AE252D-3A3D-0145-9180-ECCD0FBF1908}" sibTransId="{28E5C4E9-C050-DC4E-8CC5-01F0F81A8386}"/>
    <dgm:cxn modelId="{3287FB18-FFD4-9345-A74E-1999E24D316F}" srcId="{172C6C0C-AF45-4D43-985A-70E36D55617F}" destId="{223FDE74-FE0F-F541-8919-375A4D33FB3E}" srcOrd="5" destOrd="0" parTransId="{A8FC2EC4-CADE-4048-BCEE-B57A395E52F9}" sibTransId="{B2143147-11FE-2248-9A36-6D2DD03E432E}"/>
    <dgm:cxn modelId="{8A44E56C-71B5-BD4B-B68D-054D0B125D5F}" type="presOf" srcId="{23F28828-8B98-CF49-86DC-02BA4B86D7E9}" destId="{D9CED948-DE57-6D40-973F-9B9E61D52D2E}" srcOrd="0" destOrd="0" presId="urn:microsoft.com/office/officeart/2008/layout/VerticalCurvedList"/>
    <dgm:cxn modelId="{0CED0760-BE28-0D4C-A062-2BE548348C27}" srcId="{172C6C0C-AF45-4D43-985A-70E36D55617F}" destId="{23F28828-8B98-CF49-86DC-02BA4B86D7E9}" srcOrd="3" destOrd="0" parTransId="{2D478C13-B417-4244-A8FD-202C61FD3E7A}" sibTransId="{56D09956-2F36-2F47-A2A7-C436233AA4BA}"/>
    <dgm:cxn modelId="{7C363B40-5E45-A64E-A7B7-EDCDAB66BB7C}" type="presOf" srcId="{4E2D1312-96EF-3E45-B389-85F94DBC0411}" destId="{8E3E61D7-BE03-F041-AFC1-25CADB79CD8F}" srcOrd="0" destOrd="0" presId="urn:microsoft.com/office/officeart/2008/layout/VerticalCurvedList"/>
    <dgm:cxn modelId="{4D93A463-C087-B34C-B450-A36A471C33F2}" type="presOf" srcId="{223FDE74-FE0F-F541-8919-375A4D33FB3E}" destId="{A960F79A-2E3F-5846-AEF6-21A7B33D4F6B}" srcOrd="0" destOrd="0" presId="urn:microsoft.com/office/officeart/2008/layout/VerticalCurvedList"/>
    <dgm:cxn modelId="{2D97ECA7-E6E2-884F-ACD4-C7072679AB91}" srcId="{172C6C0C-AF45-4D43-985A-70E36D55617F}" destId="{14F3F420-A782-734A-B4D5-6C35E7168CF0}" srcOrd="6" destOrd="0" parTransId="{4083F5A3-CC43-2D4B-AF7A-A0D882E98493}" sibTransId="{69A9BC31-3193-6743-BF7E-D98F8A06CFF8}"/>
    <dgm:cxn modelId="{5C610BF7-896D-6B4E-B8A7-5F89335D1493}" type="presParOf" srcId="{5CCFE216-5689-6141-A392-7540185C7416}" destId="{3ABA80FC-5697-BB40-B3C8-83784441B93C}" srcOrd="0" destOrd="0" presId="urn:microsoft.com/office/officeart/2008/layout/VerticalCurvedList"/>
    <dgm:cxn modelId="{C15A418D-07A2-9E44-8EB7-0CD7C830355D}" type="presParOf" srcId="{3ABA80FC-5697-BB40-B3C8-83784441B93C}" destId="{D67F3488-FC24-C241-99F6-600AF68D72F0}" srcOrd="0" destOrd="0" presId="urn:microsoft.com/office/officeart/2008/layout/VerticalCurvedList"/>
    <dgm:cxn modelId="{FF1B6010-CF19-DD4E-9C78-3AEAF5EC3CFE}" type="presParOf" srcId="{D67F3488-FC24-C241-99F6-600AF68D72F0}" destId="{488F53E1-5E27-F045-9D2A-BDC76CD64531}" srcOrd="0" destOrd="0" presId="urn:microsoft.com/office/officeart/2008/layout/VerticalCurvedList"/>
    <dgm:cxn modelId="{D4E339F2-43D9-5547-8DA4-E30B35445486}" type="presParOf" srcId="{D67F3488-FC24-C241-99F6-600AF68D72F0}" destId="{F8D65839-3C16-1543-9A36-497E5EDA4224}" srcOrd="1" destOrd="0" presId="urn:microsoft.com/office/officeart/2008/layout/VerticalCurvedList"/>
    <dgm:cxn modelId="{2B7D3C70-57DA-9E4F-AAF1-1BD691F431FC}" type="presParOf" srcId="{D67F3488-FC24-C241-99F6-600AF68D72F0}" destId="{0B24B516-45A9-6F43-89CB-A184AF968177}" srcOrd="2" destOrd="0" presId="urn:microsoft.com/office/officeart/2008/layout/VerticalCurvedList"/>
    <dgm:cxn modelId="{E80D6F4B-80E6-7C48-B927-8025258ACCF7}" type="presParOf" srcId="{D67F3488-FC24-C241-99F6-600AF68D72F0}" destId="{51E14918-7F1E-EB4A-A3B9-FD418F38D964}" srcOrd="3" destOrd="0" presId="urn:microsoft.com/office/officeart/2008/layout/VerticalCurvedList"/>
    <dgm:cxn modelId="{3A1CA721-E546-4F45-A8A6-B108A07462CB}" type="presParOf" srcId="{3ABA80FC-5697-BB40-B3C8-83784441B93C}" destId="{816E5D87-3F33-0343-B802-9CD8AF968D43}" srcOrd="1" destOrd="0" presId="urn:microsoft.com/office/officeart/2008/layout/VerticalCurvedList"/>
    <dgm:cxn modelId="{511CD316-2319-3649-9485-7A0283D8C42C}" type="presParOf" srcId="{3ABA80FC-5697-BB40-B3C8-83784441B93C}" destId="{8425B1BA-0D2E-D947-9FB9-ACDE756AFDBA}" srcOrd="2" destOrd="0" presId="urn:microsoft.com/office/officeart/2008/layout/VerticalCurvedList"/>
    <dgm:cxn modelId="{BA2FC77A-AFF9-7940-B985-0D91A5504D04}" type="presParOf" srcId="{8425B1BA-0D2E-D947-9FB9-ACDE756AFDBA}" destId="{821C1D1F-6E35-0241-BE43-13AFD0AF6C2C}" srcOrd="0" destOrd="0" presId="urn:microsoft.com/office/officeart/2008/layout/VerticalCurvedList"/>
    <dgm:cxn modelId="{A68E83E9-AB82-BC45-AE12-36D38C206CF2}" type="presParOf" srcId="{3ABA80FC-5697-BB40-B3C8-83784441B93C}" destId="{8E3E61D7-BE03-F041-AFC1-25CADB79CD8F}" srcOrd="3" destOrd="0" presId="urn:microsoft.com/office/officeart/2008/layout/VerticalCurvedList"/>
    <dgm:cxn modelId="{2D41607D-F964-7F4B-8A49-0E7021E75212}" type="presParOf" srcId="{3ABA80FC-5697-BB40-B3C8-83784441B93C}" destId="{3538CDB7-0A65-C04E-9DFF-DFCA1A1B0897}" srcOrd="4" destOrd="0" presId="urn:microsoft.com/office/officeart/2008/layout/VerticalCurvedList"/>
    <dgm:cxn modelId="{9C7D8012-4AAB-0D40-A7A0-D0CB1D10928D}" type="presParOf" srcId="{3538CDB7-0A65-C04E-9DFF-DFCA1A1B0897}" destId="{31DA960A-2DEF-D742-8B01-F117B68D4FDC}" srcOrd="0" destOrd="0" presId="urn:microsoft.com/office/officeart/2008/layout/VerticalCurvedList"/>
    <dgm:cxn modelId="{62609112-2899-9741-B306-337B9689AFC5}" type="presParOf" srcId="{3ABA80FC-5697-BB40-B3C8-83784441B93C}" destId="{989F656B-2D0C-C141-955E-7CFA6D0188C4}" srcOrd="5" destOrd="0" presId="urn:microsoft.com/office/officeart/2008/layout/VerticalCurvedList"/>
    <dgm:cxn modelId="{126E2D3E-21DA-5D45-9039-8286B11E5359}" type="presParOf" srcId="{3ABA80FC-5697-BB40-B3C8-83784441B93C}" destId="{C3F1BFFD-4FAF-7A4B-8733-736206568148}" srcOrd="6" destOrd="0" presId="urn:microsoft.com/office/officeart/2008/layout/VerticalCurvedList"/>
    <dgm:cxn modelId="{55608099-CF91-474F-9538-DB809C628A81}" type="presParOf" srcId="{C3F1BFFD-4FAF-7A4B-8733-736206568148}" destId="{DEB49BAD-7A82-7A44-B09C-8D7071968DC2}" srcOrd="0" destOrd="0" presId="urn:microsoft.com/office/officeart/2008/layout/VerticalCurvedList"/>
    <dgm:cxn modelId="{3BA9825E-A715-D642-8773-4633A4BC52FB}" type="presParOf" srcId="{3ABA80FC-5697-BB40-B3C8-83784441B93C}" destId="{D9CED948-DE57-6D40-973F-9B9E61D52D2E}" srcOrd="7" destOrd="0" presId="urn:microsoft.com/office/officeart/2008/layout/VerticalCurvedList"/>
    <dgm:cxn modelId="{68FB6753-1ABD-CA4C-B774-42D13E4477D7}" type="presParOf" srcId="{3ABA80FC-5697-BB40-B3C8-83784441B93C}" destId="{82818FB8-F1E6-CA43-BCBA-E853B3D8B66C}" srcOrd="8" destOrd="0" presId="urn:microsoft.com/office/officeart/2008/layout/VerticalCurvedList"/>
    <dgm:cxn modelId="{C3F38774-7880-144E-BD32-52663970AB6F}" type="presParOf" srcId="{82818FB8-F1E6-CA43-BCBA-E853B3D8B66C}" destId="{BB0765BC-D20E-F046-A558-5BADA6737DE3}" srcOrd="0" destOrd="0" presId="urn:microsoft.com/office/officeart/2008/layout/VerticalCurvedList"/>
    <dgm:cxn modelId="{B7CF73A9-F82C-D94B-B441-772649882C11}" type="presParOf" srcId="{3ABA80FC-5697-BB40-B3C8-83784441B93C}" destId="{5B162397-FC50-BD44-AF7E-C9DC894157B4}" srcOrd="9" destOrd="0" presId="urn:microsoft.com/office/officeart/2008/layout/VerticalCurvedList"/>
    <dgm:cxn modelId="{66F08D77-9B0A-484C-9753-06F7DEEBCC10}" type="presParOf" srcId="{3ABA80FC-5697-BB40-B3C8-83784441B93C}" destId="{50B8D2A4-E191-9840-9B12-7197D3768EBA}" srcOrd="10" destOrd="0" presId="urn:microsoft.com/office/officeart/2008/layout/VerticalCurvedList"/>
    <dgm:cxn modelId="{DBF01CE1-C9B8-5D46-8EEA-DCF63E56D110}" type="presParOf" srcId="{50B8D2A4-E191-9840-9B12-7197D3768EBA}" destId="{602FDF5F-FE79-A243-A77A-F82B1FB35E52}" srcOrd="0" destOrd="0" presId="urn:microsoft.com/office/officeart/2008/layout/VerticalCurvedList"/>
    <dgm:cxn modelId="{8B4684E6-ED96-4140-9DF3-E16844924FF7}" type="presParOf" srcId="{3ABA80FC-5697-BB40-B3C8-83784441B93C}" destId="{A960F79A-2E3F-5846-AEF6-21A7B33D4F6B}" srcOrd="11" destOrd="0" presId="urn:microsoft.com/office/officeart/2008/layout/VerticalCurvedList"/>
    <dgm:cxn modelId="{5B3E15C5-1D2F-7B49-8E87-C45D8CFCC012}" type="presParOf" srcId="{3ABA80FC-5697-BB40-B3C8-83784441B93C}" destId="{36B268F2-808C-9741-B60F-4E2936DA7E74}" srcOrd="12" destOrd="0" presId="urn:microsoft.com/office/officeart/2008/layout/VerticalCurvedList"/>
    <dgm:cxn modelId="{8485BFE1-223F-A24A-8C01-C88B23D92B15}" type="presParOf" srcId="{36B268F2-808C-9741-B60F-4E2936DA7E74}" destId="{C8B52538-668D-E64D-8098-022C6C65C027}" srcOrd="0" destOrd="0" presId="urn:microsoft.com/office/officeart/2008/layout/VerticalCurvedList"/>
    <dgm:cxn modelId="{2E0C1B1E-1C75-C246-9A11-78903BB3A867}" type="presParOf" srcId="{3ABA80FC-5697-BB40-B3C8-83784441B93C}" destId="{F5A109CC-C7F8-DF44-B507-D403173FFC51}" srcOrd="13" destOrd="0" presId="urn:microsoft.com/office/officeart/2008/layout/VerticalCurvedList"/>
    <dgm:cxn modelId="{933FED3B-B74E-704B-8E27-E01B825240DC}" type="presParOf" srcId="{3ABA80FC-5697-BB40-B3C8-83784441B93C}" destId="{70E0C98B-FA49-E143-8B17-2A5B61063281}" srcOrd="14" destOrd="0" presId="urn:microsoft.com/office/officeart/2008/layout/VerticalCurvedList"/>
    <dgm:cxn modelId="{4C06CA30-D929-FC47-B6C7-77CBA22DC575}" type="presParOf" srcId="{70E0C98B-FA49-E143-8B17-2A5B61063281}" destId="{3EDD04FF-23A7-B04A-B91E-0AF0060F08C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2C6C0C-AF45-4D43-985A-70E36D55617F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DE8088-B904-344E-95D8-356528E0601C}">
      <dgm:prSet phldrT="[Text]"/>
      <dgm:spPr/>
      <dgm:t>
        <a:bodyPr/>
        <a:lstStyle/>
        <a:p>
          <a:r>
            <a:rPr lang="en-US" dirty="0" smtClean="0"/>
            <a:t>LoadNeatly</a:t>
          </a:r>
          <a:endParaRPr lang="en-US" dirty="0"/>
        </a:p>
      </dgm:t>
    </dgm:pt>
    <dgm:pt modelId="{362D840E-6386-4246-95BB-4180F2D0F59A}" type="parTrans" cxnId="{7933CEB9-5788-0C47-AC83-7C517532154D}">
      <dgm:prSet/>
      <dgm:spPr/>
      <dgm:t>
        <a:bodyPr/>
        <a:lstStyle/>
        <a:p>
          <a:endParaRPr lang="en-US"/>
        </a:p>
      </dgm:t>
    </dgm:pt>
    <dgm:pt modelId="{3F17297D-3D63-514C-89C0-AA4E840D7870}" type="sibTrans" cxnId="{7933CEB9-5788-0C47-AC83-7C517532154D}">
      <dgm:prSet/>
      <dgm:spPr/>
      <dgm:t>
        <a:bodyPr/>
        <a:lstStyle/>
        <a:p>
          <a:endParaRPr lang="en-US"/>
        </a:p>
      </dgm:t>
    </dgm:pt>
    <dgm:pt modelId="{4E2D1312-96EF-3E45-B389-85F94DBC0411}">
      <dgm:prSet phldrT="[Text]"/>
      <dgm:spPr/>
      <dgm:t>
        <a:bodyPr/>
        <a:lstStyle/>
        <a:p>
          <a:r>
            <a:rPr lang="en-US" dirty="0" smtClean="0"/>
            <a:t>FormatTime</a:t>
          </a:r>
          <a:endParaRPr lang="en-US" dirty="0"/>
        </a:p>
      </dgm:t>
    </dgm:pt>
    <dgm:pt modelId="{B3AD2F0D-5D23-F440-A02B-7F67F34AEDA2}" type="parTrans" cxnId="{AC8D91C8-1377-CF40-A9CB-FFC6CC771CCF}">
      <dgm:prSet/>
      <dgm:spPr/>
      <dgm:t>
        <a:bodyPr/>
        <a:lstStyle/>
        <a:p>
          <a:endParaRPr lang="en-US"/>
        </a:p>
      </dgm:t>
    </dgm:pt>
    <dgm:pt modelId="{3C65C371-2AED-6C4F-94A0-C8A303D54236}" type="sibTrans" cxnId="{AC8D91C8-1377-CF40-A9CB-FFC6CC771CCF}">
      <dgm:prSet/>
      <dgm:spPr/>
      <dgm:t>
        <a:bodyPr/>
        <a:lstStyle/>
        <a:p>
          <a:endParaRPr lang="en-US"/>
        </a:p>
      </dgm:t>
    </dgm:pt>
    <dgm:pt modelId="{B7B242F5-8FB3-B045-9A8A-EE081CE0761B}">
      <dgm:prSet phldrT="[Text]"/>
      <dgm:spPr/>
      <dgm:t>
        <a:bodyPr/>
        <a:lstStyle/>
        <a:p>
          <a:r>
            <a:rPr lang="en-US" dirty="0" smtClean="0"/>
            <a:t>Zip</a:t>
          </a:r>
          <a:endParaRPr lang="en-US" dirty="0"/>
        </a:p>
      </dgm:t>
    </dgm:pt>
    <dgm:pt modelId="{AC6872BB-1F05-224C-B781-91AABE0583F3}" type="parTrans" cxnId="{A09F75B0-3EF0-6A4F-9123-74984730A0D5}">
      <dgm:prSet/>
      <dgm:spPr/>
      <dgm:t>
        <a:bodyPr/>
        <a:lstStyle/>
        <a:p>
          <a:endParaRPr lang="en-US"/>
        </a:p>
      </dgm:t>
    </dgm:pt>
    <dgm:pt modelId="{05436A96-7F17-5D48-9974-E255DC885481}" type="sibTrans" cxnId="{A09F75B0-3EF0-6A4F-9123-74984730A0D5}">
      <dgm:prSet/>
      <dgm:spPr/>
      <dgm:t>
        <a:bodyPr/>
        <a:lstStyle/>
        <a:p>
          <a:endParaRPr lang="en-US"/>
        </a:p>
      </dgm:t>
    </dgm:pt>
    <dgm:pt modelId="{8394167E-A7B9-2F43-BD6C-331538203DC9}">
      <dgm:prSet phldrT="[Text]"/>
      <dgm:spPr/>
      <dgm:t>
        <a:bodyPr/>
        <a:lstStyle/>
        <a:p>
          <a:r>
            <a:rPr lang="en-US" dirty="0" smtClean="0"/>
            <a:t>Unzip</a:t>
          </a:r>
          <a:endParaRPr lang="en-US" dirty="0"/>
        </a:p>
      </dgm:t>
    </dgm:pt>
    <dgm:pt modelId="{893B7962-80CC-954F-AA55-4A2C9482219C}" type="parTrans" cxnId="{6DA7AEFC-3F97-1E4B-B696-B888DC8B517E}">
      <dgm:prSet/>
      <dgm:spPr/>
      <dgm:t>
        <a:bodyPr/>
        <a:lstStyle/>
        <a:p>
          <a:endParaRPr lang="en-US"/>
        </a:p>
      </dgm:t>
    </dgm:pt>
    <dgm:pt modelId="{815EF982-E857-E449-B164-8C253CB568A9}" type="sibTrans" cxnId="{6DA7AEFC-3F97-1E4B-B696-B888DC8B517E}">
      <dgm:prSet/>
      <dgm:spPr/>
      <dgm:t>
        <a:bodyPr/>
        <a:lstStyle/>
        <a:p>
          <a:endParaRPr lang="en-US"/>
        </a:p>
      </dgm:t>
    </dgm:pt>
    <dgm:pt modelId="{C74F971D-899B-CA4B-9D19-132DF65EB33E}">
      <dgm:prSet phldrT="[Text]"/>
      <dgm:spPr/>
      <dgm:t>
        <a:bodyPr/>
        <a:lstStyle/>
        <a:p>
          <a:r>
            <a:rPr lang="en-US" dirty="0" smtClean="0"/>
            <a:t>UnzipText</a:t>
          </a:r>
          <a:endParaRPr lang="en-US" dirty="0"/>
        </a:p>
      </dgm:t>
    </dgm:pt>
    <dgm:pt modelId="{5616B55B-81F6-3542-8513-E73023BA6073}" type="parTrans" cxnId="{EB2FEF19-3217-B94D-9D70-93963632FD7B}">
      <dgm:prSet/>
      <dgm:spPr/>
      <dgm:t>
        <a:bodyPr/>
        <a:lstStyle/>
        <a:p>
          <a:endParaRPr lang="en-US"/>
        </a:p>
      </dgm:t>
    </dgm:pt>
    <dgm:pt modelId="{13D4016C-B4D4-E84D-ACFE-41A6BAF8E209}" type="sibTrans" cxnId="{EB2FEF19-3217-B94D-9D70-93963632FD7B}">
      <dgm:prSet/>
      <dgm:spPr/>
      <dgm:t>
        <a:bodyPr/>
        <a:lstStyle/>
        <a:p>
          <a:endParaRPr lang="en-US"/>
        </a:p>
      </dgm:t>
    </dgm:pt>
    <dgm:pt modelId="{354D3934-338C-584C-A3D4-1FF9158E0E74}">
      <dgm:prSet phldrT="[Text]"/>
      <dgm:spPr/>
      <dgm:t>
        <a:bodyPr/>
        <a:lstStyle/>
        <a:p>
          <a:r>
            <a:rPr lang="en-US" dirty="0" smtClean="0"/>
            <a:t>Markdown</a:t>
          </a:r>
          <a:endParaRPr lang="en-US" dirty="0"/>
        </a:p>
      </dgm:t>
    </dgm:pt>
    <dgm:pt modelId="{DE23BB68-6C80-FA4D-8218-AF62E95B68BB}" type="parTrans" cxnId="{9D968595-F3BA-6642-B102-8DFACDEA0237}">
      <dgm:prSet/>
      <dgm:spPr/>
      <dgm:t>
        <a:bodyPr/>
        <a:lstStyle/>
        <a:p>
          <a:endParaRPr lang="en-US"/>
        </a:p>
      </dgm:t>
    </dgm:pt>
    <dgm:pt modelId="{2A762381-CEE4-5841-A1A9-D96CC558C43A}" type="sibTrans" cxnId="{9D968595-F3BA-6642-B102-8DFACDEA0237}">
      <dgm:prSet/>
      <dgm:spPr/>
      <dgm:t>
        <a:bodyPr/>
        <a:lstStyle/>
        <a:p>
          <a:endParaRPr lang="en-US"/>
        </a:p>
      </dgm:t>
    </dgm:pt>
    <dgm:pt modelId="{05908AB8-FC06-464D-B02F-DCEFBDF9FCE1}">
      <dgm:prSet phldrT="[Text]"/>
      <dgm:spPr/>
      <dgm:t>
        <a:bodyPr/>
        <a:lstStyle/>
        <a:p>
          <a:r>
            <a:rPr lang="en-US" dirty="0" smtClean="0"/>
            <a:t>Cat</a:t>
          </a:r>
          <a:endParaRPr lang="en-US" dirty="0"/>
        </a:p>
      </dgm:t>
    </dgm:pt>
    <dgm:pt modelId="{311EDEBC-030A-1949-994E-E2D61F7A696D}" type="parTrans" cxnId="{370998B6-F197-CB4F-862B-AC177542EFBB}">
      <dgm:prSet/>
      <dgm:spPr/>
      <dgm:t>
        <a:bodyPr/>
        <a:lstStyle/>
        <a:p>
          <a:endParaRPr lang="en-US"/>
        </a:p>
      </dgm:t>
    </dgm:pt>
    <dgm:pt modelId="{4C1A7178-C9BC-734C-99AC-C5DF51D3ACF8}" type="sibTrans" cxnId="{370998B6-F197-CB4F-862B-AC177542EFBB}">
      <dgm:prSet/>
      <dgm:spPr/>
      <dgm:t>
        <a:bodyPr/>
        <a:lstStyle/>
        <a:p>
          <a:endParaRPr lang="en-US"/>
        </a:p>
      </dgm:t>
    </dgm:pt>
    <dgm:pt modelId="{5CCFE216-5689-6141-A392-7540185C7416}" type="pres">
      <dgm:prSet presAssocID="{172C6C0C-AF45-4D43-985A-70E36D55617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ABA80FC-5697-BB40-B3C8-83784441B93C}" type="pres">
      <dgm:prSet presAssocID="{172C6C0C-AF45-4D43-985A-70E36D55617F}" presName="Name1" presStyleCnt="0"/>
      <dgm:spPr/>
    </dgm:pt>
    <dgm:pt modelId="{D67F3488-FC24-C241-99F6-600AF68D72F0}" type="pres">
      <dgm:prSet presAssocID="{172C6C0C-AF45-4D43-985A-70E36D55617F}" presName="cycle" presStyleCnt="0"/>
      <dgm:spPr/>
    </dgm:pt>
    <dgm:pt modelId="{488F53E1-5E27-F045-9D2A-BDC76CD64531}" type="pres">
      <dgm:prSet presAssocID="{172C6C0C-AF45-4D43-985A-70E36D55617F}" presName="srcNode" presStyleLbl="node1" presStyleIdx="0" presStyleCnt="7"/>
      <dgm:spPr/>
    </dgm:pt>
    <dgm:pt modelId="{F8D65839-3C16-1543-9A36-497E5EDA4224}" type="pres">
      <dgm:prSet presAssocID="{172C6C0C-AF45-4D43-985A-70E36D55617F}" presName="conn" presStyleLbl="parChTrans1D2" presStyleIdx="0" presStyleCnt="1"/>
      <dgm:spPr/>
      <dgm:t>
        <a:bodyPr/>
        <a:lstStyle/>
        <a:p>
          <a:endParaRPr lang="en-US"/>
        </a:p>
      </dgm:t>
    </dgm:pt>
    <dgm:pt modelId="{0B24B516-45A9-6F43-89CB-A184AF968177}" type="pres">
      <dgm:prSet presAssocID="{172C6C0C-AF45-4D43-985A-70E36D55617F}" presName="extraNode" presStyleLbl="node1" presStyleIdx="0" presStyleCnt="7"/>
      <dgm:spPr/>
    </dgm:pt>
    <dgm:pt modelId="{51E14918-7F1E-EB4A-A3B9-FD418F38D964}" type="pres">
      <dgm:prSet presAssocID="{172C6C0C-AF45-4D43-985A-70E36D55617F}" presName="dstNode" presStyleLbl="node1" presStyleIdx="0" presStyleCnt="7"/>
      <dgm:spPr/>
    </dgm:pt>
    <dgm:pt modelId="{816E5D87-3F33-0343-B802-9CD8AF968D43}" type="pres">
      <dgm:prSet presAssocID="{ACDE8088-B904-344E-95D8-356528E0601C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5B1BA-0D2E-D947-9FB9-ACDE756AFDBA}" type="pres">
      <dgm:prSet presAssocID="{ACDE8088-B904-344E-95D8-356528E0601C}" presName="accent_1" presStyleCnt="0"/>
      <dgm:spPr/>
    </dgm:pt>
    <dgm:pt modelId="{821C1D1F-6E35-0241-BE43-13AFD0AF6C2C}" type="pres">
      <dgm:prSet presAssocID="{ACDE8088-B904-344E-95D8-356528E0601C}" presName="accentRepeatNode" presStyleLbl="solidFgAcc1" presStyleIdx="0" presStyleCnt="7"/>
      <dgm:spPr/>
    </dgm:pt>
    <dgm:pt modelId="{8E3E61D7-BE03-F041-AFC1-25CADB79CD8F}" type="pres">
      <dgm:prSet presAssocID="{4E2D1312-96EF-3E45-B389-85F94DBC0411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8CDB7-0A65-C04E-9DFF-DFCA1A1B0897}" type="pres">
      <dgm:prSet presAssocID="{4E2D1312-96EF-3E45-B389-85F94DBC0411}" presName="accent_2" presStyleCnt="0"/>
      <dgm:spPr/>
    </dgm:pt>
    <dgm:pt modelId="{31DA960A-2DEF-D742-8B01-F117B68D4FDC}" type="pres">
      <dgm:prSet presAssocID="{4E2D1312-96EF-3E45-B389-85F94DBC0411}" presName="accentRepeatNode" presStyleLbl="solidFgAcc1" presStyleIdx="1" presStyleCnt="7"/>
      <dgm:spPr/>
    </dgm:pt>
    <dgm:pt modelId="{FCA0A937-F29B-4443-816A-94D0D1A9776E}" type="pres">
      <dgm:prSet presAssocID="{B7B242F5-8FB3-B045-9A8A-EE081CE0761B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36BCB1-D00D-5246-A16D-857FD1259A79}" type="pres">
      <dgm:prSet presAssocID="{B7B242F5-8FB3-B045-9A8A-EE081CE0761B}" presName="accent_3" presStyleCnt="0"/>
      <dgm:spPr/>
    </dgm:pt>
    <dgm:pt modelId="{5F1E5388-2751-A94F-A5CB-671F5CE96A2C}" type="pres">
      <dgm:prSet presAssocID="{B7B242F5-8FB3-B045-9A8A-EE081CE0761B}" presName="accentRepeatNode" presStyleLbl="solidFgAcc1" presStyleIdx="2" presStyleCnt="7"/>
      <dgm:spPr/>
    </dgm:pt>
    <dgm:pt modelId="{122804E9-B1B2-504A-9D56-23A7DAEB673B}" type="pres">
      <dgm:prSet presAssocID="{8394167E-A7B9-2F43-BD6C-331538203DC9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59D978-B75D-514D-ADE8-E259B717F4A1}" type="pres">
      <dgm:prSet presAssocID="{8394167E-A7B9-2F43-BD6C-331538203DC9}" presName="accent_4" presStyleCnt="0"/>
      <dgm:spPr/>
    </dgm:pt>
    <dgm:pt modelId="{339F5726-0D86-0546-8D49-DDE1CA25B1A5}" type="pres">
      <dgm:prSet presAssocID="{8394167E-A7B9-2F43-BD6C-331538203DC9}" presName="accentRepeatNode" presStyleLbl="solidFgAcc1" presStyleIdx="3" presStyleCnt="7"/>
      <dgm:spPr/>
    </dgm:pt>
    <dgm:pt modelId="{425DF8A6-657F-4E45-8328-B94BA557FD9B}" type="pres">
      <dgm:prSet presAssocID="{C74F971D-899B-CA4B-9D19-132DF65EB33E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6A0D46-FB07-AB42-9BB1-3B6A6F68DCD6}" type="pres">
      <dgm:prSet presAssocID="{C74F971D-899B-CA4B-9D19-132DF65EB33E}" presName="accent_5" presStyleCnt="0"/>
      <dgm:spPr/>
    </dgm:pt>
    <dgm:pt modelId="{A7B57273-FE3E-AE4E-B3A2-699CC2BE9492}" type="pres">
      <dgm:prSet presAssocID="{C74F971D-899B-CA4B-9D19-132DF65EB33E}" presName="accentRepeatNode" presStyleLbl="solidFgAcc1" presStyleIdx="4" presStyleCnt="7"/>
      <dgm:spPr/>
    </dgm:pt>
    <dgm:pt modelId="{1C15DE8F-77F4-A24E-9B38-6CF86C225A6B}" type="pres">
      <dgm:prSet presAssocID="{354D3934-338C-584C-A3D4-1FF9158E0E74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7CD2C7-8E27-E143-BFC8-B4C95F2E4896}" type="pres">
      <dgm:prSet presAssocID="{354D3934-338C-584C-A3D4-1FF9158E0E74}" presName="accent_6" presStyleCnt="0"/>
      <dgm:spPr/>
    </dgm:pt>
    <dgm:pt modelId="{C654180F-039E-C541-A99A-251758ABD9B6}" type="pres">
      <dgm:prSet presAssocID="{354D3934-338C-584C-A3D4-1FF9158E0E74}" presName="accentRepeatNode" presStyleLbl="solidFgAcc1" presStyleIdx="5" presStyleCnt="7"/>
      <dgm:spPr/>
    </dgm:pt>
    <dgm:pt modelId="{7132B4B0-B843-0543-93E0-52EF182F46A0}" type="pres">
      <dgm:prSet presAssocID="{05908AB8-FC06-464D-B02F-DCEFBDF9FCE1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620269-D41E-6144-BBCC-88FD86FAFD9C}" type="pres">
      <dgm:prSet presAssocID="{05908AB8-FC06-464D-B02F-DCEFBDF9FCE1}" presName="accent_7" presStyleCnt="0"/>
      <dgm:spPr/>
    </dgm:pt>
    <dgm:pt modelId="{CD53962D-8C94-984D-8740-2F6838DD8DFC}" type="pres">
      <dgm:prSet presAssocID="{05908AB8-FC06-464D-B02F-DCEFBDF9FCE1}" presName="accentRepeatNode" presStyleLbl="solidFgAcc1" presStyleIdx="6" presStyleCnt="7"/>
      <dgm:spPr/>
    </dgm:pt>
  </dgm:ptLst>
  <dgm:cxnLst>
    <dgm:cxn modelId="{6DA7AEFC-3F97-1E4B-B696-B888DC8B517E}" srcId="{172C6C0C-AF45-4D43-985A-70E36D55617F}" destId="{8394167E-A7B9-2F43-BD6C-331538203DC9}" srcOrd="3" destOrd="0" parTransId="{893B7962-80CC-954F-AA55-4A2C9482219C}" sibTransId="{815EF982-E857-E449-B164-8C253CB568A9}"/>
    <dgm:cxn modelId="{EB2FEF19-3217-B94D-9D70-93963632FD7B}" srcId="{172C6C0C-AF45-4D43-985A-70E36D55617F}" destId="{C74F971D-899B-CA4B-9D19-132DF65EB33E}" srcOrd="4" destOrd="0" parTransId="{5616B55B-81F6-3542-8513-E73023BA6073}" sibTransId="{13D4016C-B4D4-E84D-ACFE-41A6BAF8E209}"/>
    <dgm:cxn modelId="{AC8D91C8-1377-CF40-A9CB-FFC6CC771CCF}" srcId="{172C6C0C-AF45-4D43-985A-70E36D55617F}" destId="{4E2D1312-96EF-3E45-B389-85F94DBC0411}" srcOrd="1" destOrd="0" parTransId="{B3AD2F0D-5D23-F440-A02B-7F67F34AEDA2}" sibTransId="{3C65C371-2AED-6C4F-94A0-C8A303D54236}"/>
    <dgm:cxn modelId="{ABD0C018-B722-7846-8BFF-CA98F84FE454}" type="presOf" srcId="{C74F971D-899B-CA4B-9D19-132DF65EB33E}" destId="{425DF8A6-657F-4E45-8328-B94BA557FD9B}" srcOrd="0" destOrd="0" presId="urn:microsoft.com/office/officeart/2008/layout/VerticalCurvedList"/>
    <dgm:cxn modelId="{9D968595-F3BA-6642-B102-8DFACDEA0237}" srcId="{172C6C0C-AF45-4D43-985A-70E36D55617F}" destId="{354D3934-338C-584C-A3D4-1FF9158E0E74}" srcOrd="5" destOrd="0" parTransId="{DE23BB68-6C80-FA4D-8218-AF62E95B68BB}" sibTransId="{2A762381-CEE4-5841-A1A9-D96CC558C43A}"/>
    <dgm:cxn modelId="{B7BF1668-6D09-C841-A1EA-445B023EF1C1}" type="presOf" srcId="{4E2D1312-96EF-3E45-B389-85F94DBC0411}" destId="{8E3E61D7-BE03-F041-AFC1-25CADB79CD8F}" srcOrd="0" destOrd="0" presId="urn:microsoft.com/office/officeart/2008/layout/VerticalCurvedList"/>
    <dgm:cxn modelId="{7933CEB9-5788-0C47-AC83-7C517532154D}" srcId="{172C6C0C-AF45-4D43-985A-70E36D55617F}" destId="{ACDE8088-B904-344E-95D8-356528E0601C}" srcOrd="0" destOrd="0" parTransId="{362D840E-6386-4246-95BB-4180F2D0F59A}" sibTransId="{3F17297D-3D63-514C-89C0-AA4E840D7870}"/>
    <dgm:cxn modelId="{5AAB84C3-8525-7D4F-AAE3-52583A605793}" type="presOf" srcId="{8394167E-A7B9-2F43-BD6C-331538203DC9}" destId="{122804E9-B1B2-504A-9D56-23A7DAEB673B}" srcOrd="0" destOrd="0" presId="urn:microsoft.com/office/officeart/2008/layout/VerticalCurvedList"/>
    <dgm:cxn modelId="{EB4E763A-6980-964F-B7AF-51C922950759}" type="presOf" srcId="{354D3934-338C-584C-A3D4-1FF9158E0E74}" destId="{1C15DE8F-77F4-A24E-9B38-6CF86C225A6B}" srcOrd="0" destOrd="0" presId="urn:microsoft.com/office/officeart/2008/layout/VerticalCurvedList"/>
    <dgm:cxn modelId="{D3B63C5A-4A5D-9749-AD03-08C37E029300}" type="presOf" srcId="{ACDE8088-B904-344E-95D8-356528E0601C}" destId="{816E5D87-3F33-0343-B802-9CD8AF968D43}" srcOrd="0" destOrd="0" presId="urn:microsoft.com/office/officeart/2008/layout/VerticalCurvedList"/>
    <dgm:cxn modelId="{CFA4509D-4438-A047-B47D-5DFD0BD28699}" type="presOf" srcId="{3F17297D-3D63-514C-89C0-AA4E840D7870}" destId="{F8D65839-3C16-1543-9A36-497E5EDA4224}" srcOrd="0" destOrd="0" presId="urn:microsoft.com/office/officeart/2008/layout/VerticalCurvedList"/>
    <dgm:cxn modelId="{253A327C-960C-F04F-89DC-0AD8645D333C}" type="presOf" srcId="{B7B242F5-8FB3-B045-9A8A-EE081CE0761B}" destId="{FCA0A937-F29B-4443-816A-94D0D1A9776E}" srcOrd="0" destOrd="0" presId="urn:microsoft.com/office/officeart/2008/layout/VerticalCurvedList"/>
    <dgm:cxn modelId="{CC86787A-F72E-5D43-AF19-765D1310C9BA}" type="presOf" srcId="{05908AB8-FC06-464D-B02F-DCEFBDF9FCE1}" destId="{7132B4B0-B843-0543-93E0-52EF182F46A0}" srcOrd="0" destOrd="0" presId="urn:microsoft.com/office/officeart/2008/layout/VerticalCurvedList"/>
    <dgm:cxn modelId="{397B5494-92FE-7440-8447-6353B75EACC6}" type="presOf" srcId="{172C6C0C-AF45-4D43-985A-70E36D55617F}" destId="{5CCFE216-5689-6141-A392-7540185C7416}" srcOrd="0" destOrd="0" presId="urn:microsoft.com/office/officeart/2008/layout/VerticalCurvedList"/>
    <dgm:cxn modelId="{A09F75B0-3EF0-6A4F-9123-74984730A0D5}" srcId="{172C6C0C-AF45-4D43-985A-70E36D55617F}" destId="{B7B242F5-8FB3-B045-9A8A-EE081CE0761B}" srcOrd="2" destOrd="0" parTransId="{AC6872BB-1F05-224C-B781-91AABE0583F3}" sibTransId="{05436A96-7F17-5D48-9974-E255DC885481}"/>
    <dgm:cxn modelId="{370998B6-F197-CB4F-862B-AC177542EFBB}" srcId="{172C6C0C-AF45-4D43-985A-70E36D55617F}" destId="{05908AB8-FC06-464D-B02F-DCEFBDF9FCE1}" srcOrd="6" destOrd="0" parTransId="{311EDEBC-030A-1949-994E-E2D61F7A696D}" sibTransId="{4C1A7178-C9BC-734C-99AC-C5DF51D3ACF8}"/>
    <dgm:cxn modelId="{5B6EFE4A-16C3-A846-B1BD-B085A5204A39}" type="presParOf" srcId="{5CCFE216-5689-6141-A392-7540185C7416}" destId="{3ABA80FC-5697-BB40-B3C8-83784441B93C}" srcOrd="0" destOrd="0" presId="urn:microsoft.com/office/officeart/2008/layout/VerticalCurvedList"/>
    <dgm:cxn modelId="{7F492575-1F0A-6041-AF54-F85F324E5699}" type="presParOf" srcId="{3ABA80FC-5697-BB40-B3C8-83784441B93C}" destId="{D67F3488-FC24-C241-99F6-600AF68D72F0}" srcOrd="0" destOrd="0" presId="urn:microsoft.com/office/officeart/2008/layout/VerticalCurvedList"/>
    <dgm:cxn modelId="{445A7C87-F9D9-F84F-A656-7FE1BFFACA44}" type="presParOf" srcId="{D67F3488-FC24-C241-99F6-600AF68D72F0}" destId="{488F53E1-5E27-F045-9D2A-BDC76CD64531}" srcOrd="0" destOrd="0" presId="urn:microsoft.com/office/officeart/2008/layout/VerticalCurvedList"/>
    <dgm:cxn modelId="{DC4A50A9-5EC1-B14B-B467-BFE2A9322D53}" type="presParOf" srcId="{D67F3488-FC24-C241-99F6-600AF68D72F0}" destId="{F8D65839-3C16-1543-9A36-497E5EDA4224}" srcOrd="1" destOrd="0" presId="urn:microsoft.com/office/officeart/2008/layout/VerticalCurvedList"/>
    <dgm:cxn modelId="{FCB9151E-04BD-124F-ADDA-5ACE047B3233}" type="presParOf" srcId="{D67F3488-FC24-C241-99F6-600AF68D72F0}" destId="{0B24B516-45A9-6F43-89CB-A184AF968177}" srcOrd="2" destOrd="0" presId="urn:microsoft.com/office/officeart/2008/layout/VerticalCurvedList"/>
    <dgm:cxn modelId="{16C788A9-F94C-BA45-9FDA-2F0666B3323C}" type="presParOf" srcId="{D67F3488-FC24-C241-99F6-600AF68D72F0}" destId="{51E14918-7F1E-EB4A-A3B9-FD418F38D964}" srcOrd="3" destOrd="0" presId="urn:microsoft.com/office/officeart/2008/layout/VerticalCurvedList"/>
    <dgm:cxn modelId="{F5B9EEC6-21AD-874D-BF72-1CC06FC2BF99}" type="presParOf" srcId="{3ABA80FC-5697-BB40-B3C8-83784441B93C}" destId="{816E5D87-3F33-0343-B802-9CD8AF968D43}" srcOrd="1" destOrd="0" presId="urn:microsoft.com/office/officeart/2008/layout/VerticalCurvedList"/>
    <dgm:cxn modelId="{4C7D5504-7CC3-0E4F-B030-389B6974E3CD}" type="presParOf" srcId="{3ABA80FC-5697-BB40-B3C8-83784441B93C}" destId="{8425B1BA-0D2E-D947-9FB9-ACDE756AFDBA}" srcOrd="2" destOrd="0" presId="urn:microsoft.com/office/officeart/2008/layout/VerticalCurvedList"/>
    <dgm:cxn modelId="{D5A6B786-2614-3649-BE82-BE8CD26A613C}" type="presParOf" srcId="{8425B1BA-0D2E-D947-9FB9-ACDE756AFDBA}" destId="{821C1D1F-6E35-0241-BE43-13AFD0AF6C2C}" srcOrd="0" destOrd="0" presId="urn:microsoft.com/office/officeart/2008/layout/VerticalCurvedList"/>
    <dgm:cxn modelId="{7ED5D4B8-0DDA-CD47-8200-ECE278932FFD}" type="presParOf" srcId="{3ABA80FC-5697-BB40-B3C8-83784441B93C}" destId="{8E3E61D7-BE03-F041-AFC1-25CADB79CD8F}" srcOrd="3" destOrd="0" presId="urn:microsoft.com/office/officeart/2008/layout/VerticalCurvedList"/>
    <dgm:cxn modelId="{27E344EA-DF7F-4D46-822D-63FDC759AE3A}" type="presParOf" srcId="{3ABA80FC-5697-BB40-B3C8-83784441B93C}" destId="{3538CDB7-0A65-C04E-9DFF-DFCA1A1B0897}" srcOrd="4" destOrd="0" presId="urn:microsoft.com/office/officeart/2008/layout/VerticalCurvedList"/>
    <dgm:cxn modelId="{DF09790A-6FA0-B44B-B5D6-CA791C13449A}" type="presParOf" srcId="{3538CDB7-0A65-C04E-9DFF-DFCA1A1B0897}" destId="{31DA960A-2DEF-D742-8B01-F117B68D4FDC}" srcOrd="0" destOrd="0" presId="urn:microsoft.com/office/officeart/2008/layout/VerticalCurvedList"/>
    <dgm:cxn modelId="{70CA8ABC-2DC1-BC49-A479-392DB11EBB3D}" type="presParOf" srcId="{3ABA80FC-5697-BB40-B3C8-83784441B93C}" destId="{FCA0A937-F29B-4443-816A-94D0D1A9776E}" srcOrd="5" destOrd="0" presId="urn:microsoft.com/office/officeart/2008/layout/VerticalCurvedList"/>
    <dgm:cxn modelId="{F98F1BF2-6C12-6B4C-8A8E-43D3C8F77B25}" type="presParOf" srcId="{3ABA80FC-5697-BB40-B3C8-83784441B93C}" destId="{BD36BCB1-D00D-5246-A16D-857FD1259A79}" srcOrd="6" destOrd="0" presId="urn:microsoft.com/office/officeart/2008/layout/VerticalCurvedList"/>
    <dgm:cxn modelId="{CC2A5F8E-0338-C646-95F2-19125CC7D167}" type="presParOf" srcId="{BD36BCB1-D00D-5246-A16D-857FD1259A79}" destId="{5F1E5388-2751-A94F-A5CB-671F5CE96A2C}" srcOrd="0" destOrd="0" presId="urn:microsoft.com/office/officeart/2008/layout/VerticalCurvedList"/>
    <dgm:cxn modelId="{271AD7F1-1987-5B46-A21C-1AB07D37828C}" type="presParOf" srcId="{3ABA80FC-5697-BB40-B3C8-83784441B93C}" destId="{122804E9-B1B2-504A-9D56-23A7DAEB673B}" srcOrd="7" destOrd="0" presId="urn:microsoft.com/office/officeart/2008/layout/VerticalCurvedList"/>
    <dgm:cxn modelId="{06CE2F60-6E5E-1849-926C-E4E8A22FE1FC}" type="presParOf" srcId="{3ABA80FC-5697-BB40-B3C8-83784441B93C}" destId="{F659D978-B75D-514D-ADE8-E259B717F4A1}" srcOrd="8" destOrd="0" presId="urn:microsoft.com/office/officeart/2008/layout/VerticalCurvedList"/>
    <dgm:cxn modelId="{31FE0B5D-42CF-BB47-ADB8-25EC22E2F4D9}" type="presParOf" srcId="{F659D978-B75D-514D-ADE8-E259B717F4A1}" destId="{339F5726-0D86-0546-8D49-DDE1CA25B1A5}" srcOrd="0" destOrd="0" presId="urn:microsoft.com/office/officeart/2008/layout/VerticalCurvedList"/>
    <dgm:cxn modelId="{2A05DC13-B1AA-8643-8861-99BFFA84625D}" type="presParOf" srcId="{3ABA80FC-5697-BB40-B3C8-83784441B93C}" destId="{425DF8A6-657F-4E45-8328-B94BA557FD9B}" srcOrd="9" destOrd="0" presId="urn:microsoft.com/office/officeart/2008/layout/VerticalCurvedList"/>
    <dgm:cxn modelId="{FC2811B3-257C-3349-A81F-0353ED873AEC}" type="presParOf" srcId="{3ABA80FC-5697-BB40-B3C8-83784441B93C}" destId="{CB6A0D46-FB07-AB42-9BB1-3B6A6F68DCD6}" srcOrd="10" destOrd="0" presId="urn:microsoft.com/office/officeart/2008/layout/VerticalCurvedList"/>
    <dgm:cxn modelId="{0856F8AA-D1FD-4B41-9E75-4D63188BE4E2}" type="presParOf" srcId="{CB6A0D46-FB07-AB42-9BB1-3B6A6F68DCD6}" destId="{A7B57273-FE3E-AE4E-B3A2-699CC2BE9492}" srcOrd="0" destOrd="0" presId="urn:microsoft.com/office/officeart/2008/layout/VerticalCurvedList"/>
    <dgm:cxn modelId="{0F01E044-C055-9B4C-BAF0-2E622309BBDC}" type="presParOf" srcId="{3ABA80FC-5697-BB40-B3C8-83784441B93C}" destId="{1C15DE8F-77F4-A24E-9B38-6CF86C225A6B}" srcOrd="11" destOrd="0" presId="urn:microsoft.com/office/officeart/2008/layout/VerticalCurvedList"/>
    <dgm:cxn modelId="{72417DBB-E3AB-DD43-B206-CDABD2206E70}" type="presParOf" srcId="{3ABA80FC-5697-BB40-B3C8-83784441B93C}" destId="{217CD2C7-8E27-E143-BFC8-B4C95F2E4896}" srcOrd="12" destOrd="0" presId="urn:microsoft.com/office/officeart/2008/layout/VerticalCurvedList"/>
    <dgm:cxn modelId="{EBCE5B37-02A6-5646-A5FF-59C4F87F5215}" type="presParOf" srcId="{217CD2C7-8E27-E143-BFC8-B4C95F2E4896}" destId="{C654180F-039E-C541-A99A-251758ABD9B6}" srcOrd="0" destOrd="0" presId="urn:microsoft.com/office/officeart/2008/layout/VerticalCurvedList"/>
    <dgm:cxn modelId="{8D3B9A1B-F366-A642-B448-09282F3BBE85}" type="presParOf" srcId="{3ABA80FC-5697-BB40-B3C8-83784441B93C}" destId="{7132B4B0-B843-0543-93E0-52EF182F46A0}" srcOrd="13" destOrd="0" presId="urn:microsoft.com/office/officeart/2008/layout/VerticalCurvedList"/>
    <dgm:cxn modelId="{029E177F-9676-384D-A7FD-03E215D33A47}" type="presParOf" srcId="{3ABA80FC-5697-BB40-B3C8-83784441B93C}" destId="{6F620269-D41E-6144-BBCC-88FD86FAFD9C}" srcOrd="14" destOrd="0" presId="urn:microsoft.com/office/officeart/2008/layout/VerticalCurvedList"/>
    <dgm:cxn modelId="{4A4CB517-8173-5C41-8F6A-90A71DB66B2B}" type="presParOf" srcId="{6F620269-D41E-6144-BBCC-88FD86FAFD9C}" destId="{CD53962D-8C94-984D-8740-2F6838DD8DF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65839-3C16-1543-9A36-497E5EDA4224}">
      <dsp:nvSpPr>
        <dsp:cNvPr id="0" name=""/>
        <dsp:cNvSpPr/>
      </dsp:nvSpPr>
      <dsp:spPr>
        <a:xfrm>
          <a:off x="-3742999" y="-574982"/>
          <a:ext cx="4461489" cy="4461489"/>
        </a:xfrm>
        <a:prstGeom prst="blockArc">
          <a:avLst>
            <a:gd name="adj1" fmla="val 18900000"/>
            <a:gd name="adj2" fmla="val 2700000"/>
            <a:gd name="adj3" fmla="val 484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E5D87-3F33-0343-B802-9CD8AF968D43}">
      <dsp:nvSpPr>
        <dsp:cNvPr id="0" name=""/>
        <dsp:cNvSpPr/>
      </dsp:nvSpPr>
      <dsp:spPr>
        <a:xfrm>
          <a:off x="233210" y="150541"/>
          <a:ext cx="10118437" cy="30095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8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AsMap</a:t>
          </a:r>
          <a:endParaRPr lang="en-US" sz="1500" kern="1200" dirty="0"/>
        </a:p>
      </dsp:txBody>
      <dsp:txXfrm>
        <a:off x="233210" y="150541"/>
        <a:ext cx="10118437" cy="300951"/>
      </dsp:txXfrm>
    </dsp:sp>
    <dsp:sp modelId="{821C1D1F-6E35-0241-BE43-13AFD0AF6C2C}">
      <dsp:nvSpPr>
        <dsp:cNvPr id="0" name=""/>
        <dsp:cNvSpPr/>
      </dsp:nvSpPr>
      <dsp:spPr>
        <a:xfrm>
          <a:off x="45115" y="112923"/>
          <a:ext cx="376189" cy="3761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E61D7-BE03-F041-AFC1-25CADB79CD8F}">
      <dsp:nvSpPr>
        <dsp:cNvPr id="0" name=""/>
        <dsp:cNvSpPr/>
      </dsp:nvSpPr>
      <dsp:spPr>
        <a:xfrm>
          <a:off x="505748" y="602233"/>
          <a:ext cx="9845899" cy="30095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8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AsFloat</a:t>
          </a:r>
          <a:endParaRPr lang="en-US" sz="1500" kern="1200" dirty="0"/>
        </a:p>
      </dsp:txBody>
      <dsp:txXfrm>
        <a:off x="505748" y="602233"/>
        <a:ext cx="9845899" cy="300951"/>
      </dsp:txXfrm>
    </dsp:sp>
    <dsp:sp modelId="{31DA960A-2DEF-D742-8B01-F117B68D4FDC}">
      <dsp:nvSpPr>
        <dsp:cNvPr id="0" name=""/>
        <dsp:cNvSpPr/>
      </dsp:nvSpPr>
      <dsp:spPr>
        <a:xfrm>
          <a:off x="317654" y="564615"/>
          <a:ext cx="376189" cy="3761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F656B-2D0C-C141-955E-7CFA6D0188C4}">
      <dsp:nvSpPr>
        <dsp:cNvPr id="0" name=""/>
        <dsp:cNvSpPr/>
      </dsp:nvSpPr>
      <dsp:spPr>
        <a:xfrm>
          <a:off x="655098" y="1053594"/>
          <a:ext cx="9696549" cy="30095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8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AsInt</a:t>
          </a:r>
          <a:endParaRPr lang="en-US" sz="1500" kern="1200" dirty="0"/>
        </a:p>
      </dsp:txBody>
      <dsp:txXfrm>
        <a:off x="655098" y="1053594"/>
        <a:ext cx="9696549" cy="300951"/>
      </dsp:txXfrm>
    </dsp:sp>
    <dsp:sp modelId="{DEB49BAD-7A82-7A44-B09C-8D7071968DC2}">
      <dsp:nvSpPr>
        <dsp:cNvPr id="0" name=""/>
        <dsp:cNvSpPr/>
      </dsp:nvSpPr>
      <dsp:spPr>
        <a:xfrm>
          <a:off x="467003" y="1015975"/>
          <a:ext cx="376189" cy="3761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ED948-DE57-6D40-973F-9B9E61D52D2E}">
      <dsp:nvSpPr>
        <dsp:cNvPr id="0" name=""/>
        <dsp:cNvSpPr/>
      </dsp:nvSpPr>
      <dsp:spPr>
        <a:xfrm>
          <a:off x="702784" y="1505286"/>
          <a:ext cx="9648863" cy="30095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8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AsBool</a:t>
          </a:r>
          <a:endParaRPr lang="en-US" sz="1500" kern="1200" dirty="0"/>
        </a:p>
      </dsp:txBody>
      <dsp:txXfrm>
        <a:off x="702784" y="1505286"/>
        <a:ext cx="9648863" cy="300951"/>
      </dsp:txXfrm>
    </dsp:sp>
    <dsp:sp modelId="{BB0765BC-D20E-F046-A558-5BADA6737DE3}">
      <dsp:nvSpPr>
        <dsp:cNvPr id="0" name=""/>
        <dsp:cNvSpPr/>
      </dsp:nvSpPr>
      <dsp:spPr>
        <a:xfrm>
          <a:off x="514689" y="1467667"/>
          <a:ext cx="376189" cy="3761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62397-FC50-BD44-AF7E-C9DC894157B4}">
      <dsp:nvSpPr>
        <dsp:cNvPr id="0" name=""/>
        <dsp:cNvSpPr/>
      </dsp:nvSpPr>
      <dsp:spPr>
        <a:xfrm>
          <a:off x="655098" y="1956978"/>
          <a:ext cx="9696549" cy="30095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8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Length</a:t>
          </a:r>
          <a:endParaRPr lang="en-US" sz="1500" kern="1200" dirty="0"/>
        </a:p>
      </dsp:txBody>
      <dsp:txXfrm>
        <a:off x="655098" y="1956978"/>
        <a:ext cx="9696549" cy="300951"/>
      </dsp:txXfrm>
    </dsp:sp>
    <dsp:sp modelId="{602FDF5F-FE79-A243-A77A-F82B1FB35E52}">
      <dsp:nvSpPr>
        <dsp:cNvPr id="0" name=""/>
        <dsp:cNvSpPr/>
      </dsp:nvSpPr>
      <dsp:spPr>
        <a:xfrm>
          <a:off x="467003" y="1919359"/>
          <a:ext cx="376189" cy="3761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0F79A-2E3F-5846-AEF6-21A7B33D4F6B}">
      <dsp:nvSpPr>
        <dsp:cNvPr id="0" name=""/>
        <dsp:cNvSpPr/>
      </dsp:nvSpPr>
      <dsp:spPr>
        <a:xfrm>
          <a:off x="505748" y="2408339"/>
          <a:ext cx="9845899" cy="30095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8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HasResource</a:t>
          </a:r>
          <a:endParaRPr lang="en-US" sz="1500" kern="1200" dirty="0"/>
        </a:p>
      </dsp:txBody>
      <dsp:txXfrm>
        <a:off x="505748" y="2408339"/>
        <a:ext cx="9845899" cy="300951"/>
      </dsp:txXfrm>
    </dsp:sp>
    <dsp:sp modelId="{C8B52538-668D-E64D-8098-022C6C65C027}">
      <dsp:nvSpPr>
        <dsp:cNvPr id="0" name=""/>
        <dsp:cNvSpPr/>
      </dsp:nvSpPr>
      <dsp:spPr>
        <a:xfrm>
          <a:off x="317654" y="2370720"/>
          <a:ext cx="376189" cy="3761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109CC-C7F8-DF44-B507-D403173FFC51}">
      <dsp:nvSpPr>
        <dsp:cNvPr id="0" name=""/>
        <dsp:cNvSpPr/>
      </dsp:nvSpPr>
      <dsp:spPr>
        <a:xfrm>
          <a:off x="233210" y="2860031"/>
          <a:ext cx="10118437" cy="30095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8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WorkingDirectory</a:t>
          </a:r>
          <a:endParaRPr lang="en-US" sz="1500" kern="1200" dirty="0"/>
        </a:p>
      </dsp:txBody>
      <dsp:txXfrm>
        <a:off x="233210" y="2860031"/>
        <a:ext cx="10118437" cy="300951"/>
      </dsp:txXfrm>
    </dsp:sp>
    <dsp:sp modelId="{3EDD04FF-23A7-B04A-B91E-0AF0060F08CC}">
      <dsp:nvSpPr>
        <dsp:cNvPr id="0" name=""/>
        <dsp:cNvSpPr/>
      </dsp:nvSpPr>
      <dsp:spPr>
        <a:xfrm>
          <a:off x="45115" y="2822412"/>
          <a:ext cx="376189" cy="3761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65839-3C16-1543-9A36-497E5EDA4224}">
      <dsp:nvSpPr>
        <dsp:cNvPr id="0" name=""/>
        <dsp:cNvSpPr/>
      </dsp:nvSpPr>
      <dsp:spPr>
        <a:xfrm>
          <a:off x="-3742999" y="-574982"/>
          <a:ext cx="4461489" cy="4461489"/>
        </a:xfrm>
        <a:prstGeom prst="blockArc">
          <a:avLst>
            <a:gd name="adj1" fmla="val 18900000"/>
            <a:gd name="adj2" fmla="val 2700000"/>
            <a:gd name="adj3" fmla="val 484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E5D87-3F33-0343-B802-9CD8AF968D43}">
      <dsp:nvSpPr>
        <dsp:cNvPr id="0" name=""/>
        <dsp:cNvSpPr/>
      </dsp:nvSpPr>
      <dsp:spPr>
        <a:xfrm>
          <a:off x="233210" y="150541"/>
          <a:ext cx="9426850" cy="30095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8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LoadNeatly</a:t>
          </a:r>
          <a:endParaRPr lang="en-US" sz="1500" kern="1200" dirty="0"/>
        </a:p>
      </dsp:txBody>
      <dsp:txXfrm>
        <a:off x="233210" y="150541"/>
        <a:ext cx="9426850" cy="300951"/>
      </dsp:txXfrm>
    </dsp:sp>
    <dsp:sp modelId="{821C1D1F-6E35-0241-BE43-13AFD0AF6C2C}">
      <dsp:nvSpPr>
        <dsp:cNvPr id="0" name=""/>
        <dsp:cNvSpPr/>
      </dsp:nvSpPr>
      <dsp:spPr>
        <a:xfrm>
          <a:off x="45115" y="112923"/>
          <a:ext cx="376189" cy="3761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E61D7-BE03-F041-AFC1-25CADB79CD8F}">
      <dsp:nvSpPr>
        <dsp:cNvPr id="0" name=""/>
        <dsp:cNvSpPr/>
      </dsp:nvSpPr>
      <dsp:spPr>
        <a:xfrm>
          <a:off x="505748" y="602233"/>
          <a:ext cx="9154312" cy="30095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8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FormatTime</a:t>
          </a:r>
          <a:endParaRPr lang="en-US" sz="1500" kern="1200" dirty="0"/>
        </a:p>
      </dsp:txBody>
      <dsp:txXfrm>
        <a:off x="505748" y="602233"/>
        <a:ext cx="9154312" cy="300951"/>
      </dsp:txXfrm>
    </dsp:sp>
    <dsp:sp modelId="{31DA960A-2DEF-D742-8B01-F117B68D4FDC}">
      <dsp:nvSpPr>
        <dsp:cNvPr id="0" name=""/>
        <dsp:cNvSpPr/>
      </dsp:nvSpPr>
      <dsp:spPr>
        <a:xfrm>
          <a:off x="317654" y="564615"/>
          <a:ext cx="376189" cy="3761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0A937-F29B-4443-816A-94D0D1A9776E}">
      <dsp:nvSpPr>
        <dsp:cNvPr id="0" name=""/>
        <dsp:cNvSpPr/>
      </dsp:nvSpPr>
      <dsp:spPr>
        <a:xfrm>
          <a:off x="655098" y="1053594"/>
          <a:ext cx="9004962" cy="30095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8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Zip</a:t>
          </a:r>
          <a:endParaRPr lang="en-US" sz="1500" kern="1200" dirty="0"/>
        </a:p>
      </dsp:txBody>
      <dsp:txXfrm>
        <a:off x="655098" y="1053594"/>
        <a:ext cx="9004962" cy="300951"/>
      </dsp:txXfrm>
    </dsp:sp>
    <dsp:sp modelId="{5F1E5388-2751-A94F-A5CB-671F5CE96A2C}">
      <dsp:nvSpPr>
        <dsp:cNvPr id="0" name=""/>
        <dsp:cNvSpPr/>
      </dsp:nvSpPr>
      <dsp:spPr>
        <a:xfrm>
          <a:off x="467003" y="1015975"/>
          <a:ext cx="376189" cy="3761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804E9-B1B2-504A-9D56-23A7DAEB673B}">
      <dsp:nvSpPr>
        <dsp:cNvPr id="0" name=""/>
        <dsp:cNvSpPr/>
      </dsp:nvSpPr>
      <dsp:spPr>
        <a:xfrm>
          <a:off x="702784" y="1505286"/>
          <a:ext cx="8957276" cy="30095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8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Unzip</a:t>
          </a:r>
          <a:endParaRPr lang="en-US" sz="1500" kern="1200" dirty="0"/>
        </a:p>
      </dsp:txBody>
      <dsp:txXfrm>
        <a:off x="702784" y="1505286"/>
        <a:ext cx="8957276" cy="300951"/>
      </dsp:txXfrm>
    </dsp:sp>
    <dsp:sp modelId="{339F5726-0D86-0546-8D49-DDE1CA25B1A5}">
      <dsp:nvSpPr>
        <dsp:cNvPr id="0" name=""/>
        <dsp:cNvSpPr/>
      </dsp:nvSpPr>
      <dsp:spPr>
        <a:xfrm>
          <a:off x="514689" y="1467667"/>
          <a:ext cx="376189" cy="3761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DF8A6-657F-4E45-8328-B94BA557FD9B}">
      <dsp:nvSpPr>
        <dsp:cNvPr id="0" name=""/>
        <dsp:cNvSpPr/>
      </dsp:nvSpPr>
      <dsp:spPr>
        <a:xfrm>
          <a:off x="655098" y="1956978"/>
          <a:ext cx="9004962" cy="30095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8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UnzipText</a:t>
          </a:r>
          <a:endParaRPr lang="en-US" sz="1500" kern="1200" dirty="0"/>
        </a:p>
      </dsp:txBody>
      <dsp:txXfrm>
        <a:off x="655098" y="1956978"/>
        <a:ext cx="9004962" cy="300951"/>
      </dsp:txXfrm>
    </dsp:sp>
    <dsp:sp modelId="{A7B57273-FE3E-AE4E-B3A2-699CC2BE9492}">
      <dsp:nvSpPr>
        <dsp:cNvPr id="0" name=""/>
        <dsp:cNvSpPr/>
      </dsp:nvSpPr>
      <dsp:spPr>
        <a:xfrm>
          <a:off x="467003" y="1919359"/>
          <a:ext cx="376189" cy="3761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5DE8F-77F4-A24E-9B38-6CF86C225A6B}">
      <dsp:nvSpPr>
        <dsp:cNvPr id="0" name=""/>
        <dsp:cNvSpPr/>
      </dsp:nvSpPr>
      <dsp:spPr>
        <a:xfrm>
          <a:off x="505748" y="2408339"/>
          <a:ext cx="9154312" cy="30095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8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Markdown</a:t>
          </a:r>
          <a:endParaRPr lang="en-US" sz="1500" kern="1200" dirty="0"/>
        </a:p>
      </dsp:txBody>
      <dsp:txXfrm>
        <a:off x="505748" y="2408339"/>
        <a:ext cx="9154312" cy="300951"/>
      </dsp:txXfrm>
    </dsp:sp>
    <dsp:sp modelId="{C654180F-039E-C541-A99A-251758ABD9B6}">
      <dsp:nvSpPr>
        <dsp:cNvPr id="0" name=""/>
        <dsp:cNvSpPr/>
      </dsp:nvSpPr>
      <dsp:spPr>
        <a:xfrm>
          <a:off x="317654" y="2370720"/>
          <a:ext cx="376189" cy="3761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2B4B0-B843-0543-93E0-52EF182F46A0}">
      <dsp:nvSpPr>
        <dsp:cNvPr id="0" name=""/>
        <dsp:cNvSpPr/>
      </dsp:nvSpPr>
      <dsp:spPr>
        <a:xfrm>
          <a:off x="233210" y="2860031"/>
          <a:ext cx="9426850" cy="300951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8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Cat</a:t>
          </a:r>
          <a:endParaRPr lang="en-US" sz="1500" kern="1200" dirty="0"/>
        </a:p>
      </dsp:txBody>
      <dsp:txXfrm>
        <a:off x="233210" y="2860031"/>
        <a:ext cx="9426850" cy="300951"/>
      </dsp:txXfrm>
    </dsp:sp>
    <dsp:sp modelId="{CD53962D-8C94-984D-8740-2F6838DD8DFC}">
      <dsp:nvSpPr>
        <dsp:cNvPr id="0" name=""/>
        <dsp:cNvSpPr/>
      </dsp:nvSpPr>
      <dsp:spPr>
        <a:xfrm>
          <a:off x="45115" y="2822412"/>
          <a:ext cx="376189" cy="3761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9C655-D41D-7749-B13F-3A19D6CC6268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4324E-92EB-4443-973C-1D08C1178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8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iant/neatly/releases/" TargetMode="Externa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Neatly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Adrian Witas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049" y="5401747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https://</a:t>
            </a:r>
            <a:r>
              <a:rPr lang="en-US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github.com</a:t>
            </a:r>
            <a:r>
              <a:rPr lang="en-US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viant</a:t>
            </a:r>
            <a:r>
              <a:rPr lang="en-US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/neatly</a:t>
            </a:r>
          </a:p>
        </p:txBody>
      </p:sp>
    </p:spTree>
    <p:extLst>
      <p:ext uri="{BB962C8B-B14F-4D97-AF65-F5344CB8AC3E}">
        <p14:creationId xmlns:p14="http://schemas.microsoft.com/office/powerpoint/2010/main" val="508191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Neatly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Tag range/iterator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12" y="2514600"/>
            <a:ext cx="4165600" cy="10032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26100"/>
            <a:ext cx="4398973" cy="46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96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328" y="371475"/>
            <a:ext cx="10396882" cy="1151965"/>
          </a:xfrm>
        </p:spPr>
        <p:txBody>
          <a:bodyPr/>
          <a:lstStyle/>
          <a:p>
            <a:r>
              <a:rPr lang="en-US" dirty="0"/>
              <a:t>Neatly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 path discovery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9465"/>
            <a:ext cx="7142957" cy="12286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0225"/>
            <a:ext cx="45212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75" y="1295327"/>
            <a:ext cx="4210050" cy="4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01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resource 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dirty="0"/>
              <a:t>Subpath directory if subpath specified</a:t>
            </a:r>
            <a:br>
              <a:rPr lang="en-US" dirty="0"/>
            </a:br>
            <a:r>
              <a:rPr lang="en-US" b="1" dirty="0"/>
              <a:t>2. </a:t>
            </a:r>
            <a:r>
              <a:rPr lang="en-US" dirty="0" smtClean="0"/>
              <a:t>neatly </a:t>
            </a:r>
            <a:r>
              <a:rPr lang="en-US" dirty="0"/>
              <a:t>document path</a:t>
            </a:r>
            <a:br>
              <a:rPr lang="en-US" dirty="0"/>
            </a:br>
            <a:r>
              <a:rPr lang="en-US" b="1" dirty="0"/>
              <a:t>3. </a:t>
            </a:r>
            <a:r>
              <a:rPr lang="en-US" dirty="0"/>
              <a:t>Local/Remote repository is specified</a:t>
            </a:r>
          </a:p>
        </p:txBody>
      </p:sp>
    </p:spTree>
    <p:extLst>
      <p:ext uri="{BB962C8B-B14F-4D97-AF65-F5344CB8AC3E}">
        <p14:creationId xmlns:p14="http://schemas.microsoft.com/office/powerpoint/2010/main" val="974490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mr-IN" dirty="0" smtClean="0"/>
              <a:t>–</a:t>
            </a:r>
            <a:r>
              <a:rPr lang="en-US" dirty="0" smtClean="0"/>
              <a:t> define neatly document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514" y="2063750"/>
            <a:ext cx="2259521" cy="3311525"/>
          </a:xfrm>
        </p:spPr>
      </p:pic>
    </p:spTree>
    <p:extLst>
      <p:ext uri="{BB962C8B-B14F-4D97-AF65-F5344CB8AC3E}">
        <p14:creationId xmlns:p14="http://schemas.microsoft.com/office/powerpoint/2010/main" val="37551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Neatly </a:t>
            </a:r>
            <a:r>
              <a:rPr lang="mr-IN" dirty="0" smtClean="0"/>
              <a:t>–</a:t>
            </a:r>
            <a:r>
              <a:rPr lang="en-US" dirty="0" smtClean="0"/>
              <a:t> User Defined Function	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58818780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7375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Neatly </a:t>
            </a:r>
            <a:r>
              <a:rPr lang="mr-IN" dirty="0"/>
              <a:t>–</a:t>
            </a:r>
            <a:r>
              <a:rPr lang="en-US" dirty="0"/>
              <a:t> User Defined </a:t>
            </a:r>
            <a:r>
              <a:rPr lang="en-US" dirty="0" smtClean="0"/>
              <a:t>Function </a:t>
            </a:r>
            <a:r>
              <a:rPr lang="mr-IN" dirty="0" smtClean="0"/>
              <a:t>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068834"/>
              </p:ext>
            </p:extLst>
          </p:nvPr>
        </p:nvGraphicFramePr>
        <p:xfrm>
          <a:off x="891249" y="2017452"/>
          <a:ext cx="9703363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5278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substitution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$index</a:t>
            </a:r>
            <a:r>
              <a:rPr lang="en-US" dirty="0"/>
              <a:t> / ${index} </a:t>
            </a:r>
            <a:endParaRPr lang="en-US" dirty="0" smtClean="0"/>
          </a:p>
          <a:p>
            <a:r>
              <a:rPr lang="en-US" b="1" dirty="0" smtClean="0"/>
              <a:t>$</a:t>
            </a:r>
            <a:r>
              <a:rPr lang="en-US" b="1" dirty="0"/>
              <a:t>tag</a:t>
            </a:r>
            <a:r>
              <a:rPr lang="en-US" dirty="0"/>
              <a:t> expands to the current object tag.</a:t>
            </a:r>
          </a:p>
          <a:p>
            <a:r>
              <a:rPr lang="en-US" b="1" dirty="0"/>
              <a:t>$tagId</a:t>
            </a:r>
            <a:r>
              <a:rPr lang="en-US" dirty="0"/>
              <a:t> expands to current root object Name if specified, followed by object tag, object tag index, and subpath if specified.</a:t>
            </a:r>
          </a:p>
          <a:p>
            <a:r>
              <a:rPr lang="en-US" b="1" dirty="0"/>
              <a:t>$subPath</a:t>
            </a:r>
            <a:r>
              <a:rPr lang="en-US" dirty="0"/>
              <a:t> expands to current subPath if specified for the tag</a:t>
            </a:r>
          </a:p>
          <a:p>
            <a:r>
              <a:rPr lang="en-US" b="1" dirty="0"/>
              <a:t>$path</a:t>
            </a:r>
            <a:r>
              <a:rPr lang="en-US" dirty="0"/>
              <a:t> expands to current path if sub path is specified for the tag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6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Neatly 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7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neatly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2608617"/>
          </a:xfrm>
        </p:spPr>
        <p:txBody>
          <a:bodyPr/>
          <a:lstStyle/>
          <a:p>
            <a:r>
              <a:rPr lang="en-US" dirty="0" smtClean="0"/>
              <a:t>Neatly is tabular  based document format for representing complex and large object structure</a:t>
            </a:r>
          </a:p>
          <a:p>
            <a:r>
              <a:rPr lang="en-US" dirty="0" smtClean="0"/>
              <a:t>Neatly comes with converter </a:t>
            </a:r>
            <a:r>
              <a:rPr lang="en-US" dirty="0"/>
              <a:t>written in go </a:t>
            </a:r>
            <a:r>
              <a:rPr lang="en-US" dirty="0" smtClean="0"/>
              <a:t>LANG producing JSON, YAML or actual domain model object tree from neatly document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607" y="3744845"/>
            <a:ext cx="5041900" cy="185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720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7456"/>
            <a:ext cx="10396882" cy="1151965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449160"/>
            <a:ext cx="10394707" cy="30801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Format addressing json, yaml, xml maintaining complexity in representing large objects</a:t>
            </a:r>
            <a:endParaRPr lang="en-US" dirty="0" smtClean="0"/>
          </a:p>
          <a:p>
            <a:r>
              <a:rPr lang="en-US" dirty="0" smtClean="0"/>
              <a:t>Power of UI/datastore without it</a:t>
            </a:r>
          </a:p>
          <a:p>
            <a:r>
              <a:rPr lang="en-US" dirty="0" smtClean="0"/>
              <a:t>Simple, readable and intuitive</a:t>
            </a:r>
          </a:p>
          <a:p>
            <a:r>
              <a:rPr lang="en-US" dirty="0" smtClean="0"/>
              <a:t>Able to manage and organize hundred thousand+ objects</a:t>
            </a:r>
          </a:p>
          <a:p>
            <a:r>
              <a:rPr lang="en-US" dirty="0" smtClean="0"/>
              <a:t>Cohesive</a:t>
            </a:r>
          </a:p>
          <a:p>
            <a:r>
              <a:rPr lang="en-US" dirty="0" smtClean="0"/>
              <a:t>Extendable</a:t>
            </a:r>
          </a:p>
          <a:p>
            <a:r>
              <a:rPr lang="en-US" dirty="0" smtClean="0"/>
              <a:t>reusable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8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26" y="542925"/>
            <a:ext cx="10396882" cy="1151965"/>
          </a:xfrm>
        </p:spPr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28626" y="1557338"/>
            <a:ext cx="10651882" cy="3726068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hlinkClick r:id="rId2"/>
              </a:rPr>
              <a:t>Download neatly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github.com/viant/neatly/releases/</a:t>
            </a:r>
            <a:r>
              <a:rPr lang="en-US" dirty="0" smtClean="0"/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Clone neatly workshop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adranwit</a:t>
            </a:r>
            <a:r>
              <a:rPr lang="en-US" dirty="0"/>
              <a:t>/neatly-introduction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170" y="3761038"/>
            <a:ext cx="6764338" cy="152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Neatly document </a:t>
            </a:r>
            <a:r>
              <a:rPr lang="mr-IN" dirty="0" smtClean="0"/>
              <a:t>–</a:t>
            </a:r>
            <a:r>
              <a:rPr lang="en-US" dirty="0" smtClean="0"/>
              <a:t> object tag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38" y="1949450"/>
            <a:ext cx="7708900" cy="14605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6574"/>
            <a:ext cx="6326968" cy="784225"/>
          </a:xfrm>
        </p:spPr>
      </p:pic>
    </p:spTree>
    <p:extLst>
      <p:ext uri="{BB962C8B-B14F-4D97-AF65-F5344CB8AC3E}">
        <p14:creationId xmlns:p14="http://schemas.microsoft.com/office/powerpoint/2010/main" val="212394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Neatly </a:t>
            </a:r>
            <a:r>
              <a:rPr lang="mr-IN" dirty="0" smtClean="0"/>
              <a:t>–</a:t>
            </a:r>
            <a:r>
              <a:rPr lang="en-US" dirty="0" smtClean="0"/>
              <a:t> object tree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62" y="1639326"/>
            <a:ext cx="5741151" cy="390969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701799"/>
            <a:ext cx="2014538" cy="39150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6844"/>
            <a:ext cx="51943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8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Neatly </a:t>
            </a:r>
            <a:r>
              <a:rPr lang="mr-IN" dirty="0" smtClean="0"/>
              <a:t>–</a:t>
            </a:r>
            <a:r>
              <a:rPr lang="en-US" dirty="0" smtClean="0"/>
              <a:t> root object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00" y="66115"/>
            <a:ext cx="4414838" cy="33623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75" y="3428441"/>
            <a:ext cx="9563100" cy="203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5427"/>
            <a:ext cx="50927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6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Neatly </a:t>
            </a:r>
            <a:r>
              <a:rPr lang="en-US" dirty="0" smtClean="0"/>
              <a:t>- external Resource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50" y="2695575"/>
            <a:ext cx="7353300" cy="1447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0485"/>
            <a:ext cx="51435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0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Neatly</a:t>
            </a:r>
            <a:r>
              <a:rPr lang="mr-IN" dirty="0" smtClean="0"/>
              <a:t>–</a:t>
            </a:r>
            <a:r>
              <a:rPr lang="en-US" dirty="0" smtClean="0"/>
              <a:t> data substitution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9398"/>
            <a:ext cx="5500688" cy="5204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1" y="1837765"/>
            <a:ext cx="9055100" cy="173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662" y="3577665"/>
            <a:ext cx="4086225" cy="205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69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2615</TotalTime>
  <Words>237</Words>
  <Application>Microsoft Macintosh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Andale Mono</vt:lpstr>
      <vt:lpstr>Calibri</vt:lpstr>
      <vt:lpstr>Impact</vt:lpstr>
      <vt:lpstr>Mangal</vt:lpstr>
      <vt:lpstr>Arial</vt:lpstr>
      <vt:lpstr>Main Event</vt:lpstr>
      <vt:lpstr>Neatly workshop</vt:lpstr>
      <vt:lpstr>What is neatly</vt:lpstr>
      <vt:lpstr>motivation</vt:lpstr>
      <vt:lpstr>Prerequisites</vt:lpstr>
      <vt:lpstr>Neatly document – object tag</vt:lpstr>
      <vt:lpstr>Neatly – object tree</vt:lpstr>
      <vt:lpstr>Neatly – root object</vt:lpstr>
      <vt:lpstr>Neatly - external Resource</vt:lpstr>
      <vt:lpstr>Neatly– data substitution</vt:lpstr>
      <vt:lpstr>Neatly– Tag range/iterator</vt:lpstr>
      <vt:lpstr>Neatly– sub path discovery</vt:lpstr>
      <vt:lpstr>External resource lookup</vt:lpstr>
      <vt:lpstr>Exercise – define neatly document </vt:lpstr>
      <vt:lpstr>Neatly – User Defined Function  </vt:lpstr>
      <vt:lpstr>Neatly – User Defined Function …</vt:lpstr>
      <vt:lpstr>Reserved substitution keywords</vt:lpstr>
      <vt:lpstr>Neatly Q &amp; A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Endly workshop</dc:title>
  <dc:creator>Adrian Witas</dc:creator>
  <cp:lastModifiedBy>Adrian Witas</cp:lastModifiedBy>
  <cp:revision>34</cp:revision>
  <dcterms:created xsi:type="dcterms:W3CDTF">2018-01-21T23:10:46Z</dcterms:created>
  <dcterms:modified xsi:type="dcterms:W3CDTF">2018-01-24T04:51:29Z</dcterms:modified>
</cp:coreProperties>
</file>