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7308bf393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7308bf39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7308bf39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7308bf39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72c0ec78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72c0ec78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7308bf393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7308bf393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7308bf393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7308bf393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7308bf39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7308bf39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7308bf39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7308bf39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72c0ec78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72c0ec78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7308bf393_4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7308bf393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7308bf393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7308bf393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2c0ec78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2c0ec78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7308bf393_4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7308bf393_4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72c0ec78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72c0ec78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7308bf39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7308bf39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2c0ec78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72c0ec78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2c0ec78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2c0ec78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308bf393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308bf393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2c0ec78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2c0ec78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72c0ec78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72c0ec78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7308bf393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7308bf393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308bf393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308bf393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semanticscholar.org/paper/1-Spatial-Pyramid-Matching-Lazebnik/ba8e0bda11af08b6037666b67cf54ae1f780822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Categorisation II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Julian Stefinovic(100136806) &amp; Adrian Yong (100122248)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SIFT with colour images (KNN)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50.7%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Strongest Cat: Store: 84%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Weakest Cat: Bedroom: 21%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000" y="1304075"/>
            <a:ext cx="4584200" cy="3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SIFT with colour images (SVM)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66.3%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Strongest Cat: Underwater: 89%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Weakest Cat: Living Room: 32%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0" y="1333013"/>
            <a:ext cx="4507049" cy="338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Pyramids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008750"/>
            <a:ext cx="4168200" cy="3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image is split into 4^level quadrants where “level” increases by intervals of 1 and SIFT features for these sub-images are generated and added to the feature.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resulting sub-images are (1x1, 2x2, 4x4, etc.).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case of RGB Spatial Pyramids, the red, green and blue intensities are split and SIFT features are generated for each segmented image.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625" y="2058813"/>
            <a:ext cx="3346650" cy="1928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5589625" y="3987475"/>
            <a:ext cx="6398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Lazebnik, 1970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Pyramids with grayscale images (KNN)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57.4%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Strongest Cat: Forest: 89%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Weakest Cat: Mountain: 31%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625" y="1275550"/>
            <a:ext cx="4660250" cy="349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Pyramids with grayscale images (SVM)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65.9%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Strongest Cat: Underwater: 86%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Weakest Cat: Living Room: 46%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425" y="1311650"/>
            <a:ext cx="4563976" cy="3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Pyramids with colour images (KNN)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60.9%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Strongest Cat: Underwater: 91%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Weakest Cat: Industrial: 33%</a:t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600" y="1289746"/>
            <a:ext cx="4622399" cy="34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Pyramids with colour images (SVM)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70.2%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Strongest Cat: Underwater: 95%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Weakest Cat: Living Room: 43%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708" y="1307850"/>
            <a:ext cx="4697317" cy="352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Fisher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Bag of SIFT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Storing visual word occurrences only.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Representations store statistics of the difference between dictionary elements and pooled local features.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GMM rather than KMeans for dictionary creation.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Different variables can be adjusted: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SquareRoot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250" y="3267048"/>
            <a:ext cx="2186850" cy="11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Fisher with grayscale (KNN)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52.9%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Strongest Cat: Underwater: 83%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Weakest Cat: Bedroom: 19%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719" y="1330938"/>
            <a:ext cx="4512530" cy="33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Fisher with grayscale (SVM)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79.6%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Strongest Cat: Underwater: 99%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Weakest Cat: LivingRoom: 43%</a:t>
            </a: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183" y="1286325"/>
            <a:ext cx="4631567" cy="34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Fisher with colour (SVM)</a:t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78.5%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Strongest Cat: Underwater: 96%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Weakest Cat: LivingRoom: 38%</a:t>
            </a: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625" y="1307850"/>
            <a:ext cx="4773325" cy="35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Lazebnik, Svetlana. “1 Spatial Pyramid Matching.” Semantic Scholar, 1 Jan. 1970,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www.semanticscholar.org/paper/1-Spatial-Pyramid-Matching-Lazebnik/ba8e0bda11af08b6037666b67cf54ae1f780822d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Sanjay.M. “KNN Using Scikit-Learn.” Towards Data Science, Towards Data Science, 26 Oct. 2018, www.towardsdatascience.com/knn-using-scikit-learn-c6bed765be75.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010925"/>
            <a:ext cx="70389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KNN algorithm operates as follows: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Compares the test image to all the images in the dictionary and finds the smallest difference between the features.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images with k smallest feature differences are categorised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highest scoring category is assigned to the image in question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figure below </a:t>
            </a:r>
            <a:r>
              <a:rPr lang="en"/>
              <a:t>(Sanjay, 2018) </a:t>
            </a:r>
            <a:r>
              <a:rPr lang="en"/>
              <a:t>gives a visual representation of the KNN algorithm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972" y="3044775"/>
            <a:ext cx="4162025" cy="20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496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979025"/>
            <a:ext cx="70389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Hyperplane (line) separates the two types of feature.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Looks for the largest margin between the data points and hyperplane.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vs All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Experiments done with: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Lambda/Max Number of Iterations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Bias Multiplier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Epsilon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325" y="2688650"/>
            <a:ext cx="3142475" cy="22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    SIFT (75/5/200)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LOGISTIC    55.90%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L1    37.50%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L2    60.20%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HINGE    61.50%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HINGE2    64.20%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7" y="1536275"/>
            <a:ext cx="4460626" cy="29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549" y="1536275"/>
            <a:ext cx="2768425" cy="15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0050" y="3265350"/>
            <a:ext cx="2923191" cy="12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SIFT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executed with grayscale and colour images.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 Step changed from range 5-20 in intervals of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Vocab Step changed from 25-100 in intervals of 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Vocab Size changed from 50-300 in intervals of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925" y="2945150"/>
            <a:ext cx="4054074" cy="21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SIFT with grayscale images (KNN)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50.0%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Strongest Cat: Underwater: 81%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Weakest Cat: Bedroom: 21%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050" y="1322850"/>
            <a:ext cx="4534125" cy="34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SIFT with grayscale images (SVM)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64.6%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Strongest Cat: Underwater: 94%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Weakest Cat: Living Room: 45%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550" y="1247125"/>
            <a:ext cx="4736050" cy="35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