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8" r:id="rId3"/>
    <p:sldId id="260" r:id="rId4"/>
    <p:sldId id="263" r:id="rId5"/>
    <p:sldId id="259" r:id="rId6"/>
    <p:sldId id="261" r:id="rId7"/>
    <p:sldId id="262" r:id="rId8"/>
    <p:sldId id="264" r:id="rId9"/>
    <p:sldId id="268" r:id="rId10"/>
    <p:sldId id="269" r:id="rId11"/>
    <p:sldId id="267" r:id="rId12"/>
    <p:sldId id="270" r:id="rId13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A79323-F857-44BC-9E44-8E32D617E16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D5895A26-B50B-4E47-AC48-CEDC85ADA111}">
      <dgm:prSet phldrT="[Text]" custT="1"/>
      <dgm:spPr/>
      <dgm:t>
        <a:bodyPr/>
        <a:lstStyle/>
        <a:p>
          <a:r>
            <a:rPr lang="en-SG" sz="2000" b="1" dirty="0"/>
            <a:t>Admin/Ops</a:t>
          </a:r>
        </a:p>
      </dgm:t>
    </dgm:pt>
    <dgm:pt modelId="{8D185E64-5AD7-45AB-943C-C911C6C99D2F}" type="parTrans" cxnId="{52EAC631-B29A-4BC5-92B8-66B2E4912B85}">
      <dgm:prSet/>
      <dgm:spPr/>
      <dgm:t>
        <a:bodyPr/>
        <a:lstStyle/>
        <a:p>
          <a:endParaRPr lang="en-SG"/>
        </a:p>
      </dgm:t>
    </dgm:pt>
    <dgm:pt modelId="{37B5AC8C-D135-48B2-9400-5E7632E070A9}" type="sibTrans" cxnId="{52EAC631-B29A-4BC5-92B8-66B2E4912B85}">
      <dgm:prSet/>
      <dgm:spPr/>
      <dgm:t>
        <a:bodyPr/>
        <a:lstStyle/>
        <a:p>
          <a:endParaRPr lang="en-SG"/>
        </a:p>
      </dgm:t>
    </dgm:pt>
    <dgm:pt modelId="{2B20AF70-AC1D-48EC-BFD8-CF8D705B05FC}">
      <dgm:prSet phldrT="[Text]" custT="1"/>
      <dgm:spPr/>
      <dgm:t>
        <a:bodyPr/>
        <a:lstStyle/>
        <a:p>
          <a:r>
            <a:rPr lang="en-SG" sz="1800" dirty="0"/>
            <a:t>Monitor &amp; update enquiries</a:t>
          </a:r>
        </a:p>
      </dgm:t>
    </dgm:pt>
    <dgm:pt modelId="{AA18BD25-9044-4E07-93B1-23FD8E8CA80A}" type="parTrans" cxnId="{73E05989-7680-4700-8F73-46298F4FEAD4}">
      <dgm:prSet/>
      <dgm:spPr/>
      <dgm:t>
        <a:bodyPr/>
        <a:lstStyle/>
        <a:p>
          <a:endParaRPr lang="en-SG"/>
        </a:p>
      </dgm:t>
    </dgm:pt>
    <dgm:pt modelId="{BF0DCCD9-6CF2-4581-886D-5866E9F986A2}" type="sibTrans" cxnId="{73E05989-7680-4700-8F73-46298F4FEAD4}">
      <dgm:prSet/>
      <dgm:spPr/>
      <dgm:t>
        <a:bodyPr/>
        <a:lstStyle/>
        <a:p>
          <a:endParaRPr lang="en-SG"/>
        </a:p>
      </dgm:t>
    </dgm:pt>
    <dgm:pt modelId="{45843BAB-417D-4DB6-B173-E8CD5157E131}">
      <dgm:prSet phldrT="[Text]" custT="1"/>
      <dgm:spPr/>
      <dgm:t>
        <a:bodyPr/>
        <a:lstStyle/>
        <a:p>
          <a:r>
            <a:rPr lang="en-SG" sz="2000" b="1" dirty="0"/>
            <a:t>Fertility Coach</a:t>
          </a:r>
        </a:p>
      </dgm:t>
    </dgm:pt>
    <dgm:pt modelId="{B51CA110-E11D-49E5-9E60-EBFEDDE7BCE9}" type="parTrans" cxnId="{FF4E29AB-E7FC-4EA8-8673-3D6A007AB048}">
      <dgm:prSet/>
      <dgm:spPr/>
      <dgm:t>
        <a:bodyPr/>
        <a:lstStyle/>
        <a:p>
          <a:endParaRPr lang="en-SG"/>
        </a:p>
      </dgm:t>
    </dgm:pt>
    <dgm:pt modelId="{E63E0180-72DF-4668-A1CB-490699EE3207}" type="sibTrans" cxnId="{FF4E29AB-E7FC-4EA8-8673-3D6A007AB048}">
      <dgm:prSet/>
      <dgm:spPr/>
      <dgm:t>
        <a:bodyPr/>
        <a:lstStyle/>
        <a:p>
          <a:endParaRPr lang="en-SG"/>
        </a:p>
      </dgm:t>
    </dgm:pt>
    <dgm:pt modelId="{8F59F97F-01DF-43A5-BB41-4C6A45D4E4A9}">
      <dgm:prSet phldrT="[Text]" custT="1"/>
      <dgm:spPr/>
      <dgm:t>
        <a:bodyPr/>
        <a:lstStyle/>
        <a:p>
          <a:r>
            <a:rPr lang="en-SG" sz="1800" dirty="0"/>
            <a:t>Monitor &amp; update leads </a:t>
          </a:r>
        </a:p>
      </dgm:t>
    </dgm:pt>
    <dgm:pt modelId="{3049A797-FA09-46B1-8B2C-997533D6F17D}" type="parTrans" cxnId="{8A4C4EFF-6A42-43C3-91AA-DA2EE61E5FCC}">
      <dgm:prSet/>
      <dgm:spPr/>
      <dgm:t>
        <a:bodyPr/>
        <a:lstStyle/>
        <a:p>
          <a:endParaRPr lang="en-SG"/>
        </a:p>
      </dgm:t>
    </dgm:pt>
    <dgm:pt modelId="{42DFFCF4-8E75-4DD3-8A2E-FEA6C2E014AB}" type="sibTrans" cxnId="{8A4C4EFF-6A42-43C3-91AA-DA2EE61E5FCC}">
      <dgm:prSet/>
      <dgm:spPr/>
      <dgm:t>
        <a:bodyPr/>
        <a:lstStyle/>
        <a:p>
          <a:endParaRPr lang="en-SG"/>
        </a:p>
      </dgm:t>
    </dgm:pt>
    <dgm:pt modelId="{5E7EB327-A9AB-4CEA-BFE4-58B62ECA8DEE}">
      <dgm:prSet phldrT="[Text]" custT="1"/>
      <dgm:spPr/>
      <dgm:t>
        <a:bodyPr/>
        <a:lstStyle/>
        <a:p>
          <a:r>
            <a:rPr lang="en-SG" sz="2000" b="1" dirty="0"/>
            <a:t>Marketing</a:t>
          </a:r>
        </a:p>
      </dgm:t>
    </dgm:pt>
    <dgm:pt modelId="{7318149E-2794-47DE-801B-0B10514F8FFC}" type="parTrans" cxnId="{CAFFC261-6828-498F-8B3A-29C1E46603F7}">
      <dgm:prSet/>
      <dgm:spPr/>
      <dgm:t>
        <a:bodyPr/>
        <a:lstStyle/>
        <a:p>
          <a:endParaRPr lang="en-SG"/>
        </a:p>
      </dgm:t>
    </dgm:pt>
    <dgm:pt modelId="{98E8DDDB-67A6-490B-BE98-1EB2EECC9CFE}" type="sibTrans" cxnId="{CAFFC261-6828-498F-8B3A-29C1E46603F7}">
      <dgm:prSet/>
      <dgm:spPr/>
      <dgm:t>
        <a:bodyPr/>
        <a:lstStyle/>
        <a:p>
          <a:endParaRPr lang="en-SG"/>
        </a:p>
      </dgm:t>
    </dgm:pt>
    <dgm:pt modelId="{06174C3A-89DE-4E45-A481-BC2F3225C873}">
      <dgm:prSet phldrT="[Text]" custT="1"/>
      <dgm:spPr/>
      <dgm:t>
        <a:bodyPr/>
        <a:lstStyle/>
        <a:p>
          <a:r>
            <a:rPr lang="en-SG" sz="1800" dirty="0"/>
            <a:t>Planning of </a:t>
          </a:r>
          <a:r>
            <a:rPr lang="en-SG" sz="1800"/>
            <a:t>marketing events, promotion &amp; program launch</a:t>
          </a:r>
          <a:endParaRPr lang="en-SG" sz="1800" dirty="0"/>
        </a:p>
      </dgm:t>
    </dgm:pt>
    <dgm:pt modelId="{1BB39592-D8D8-4973-B0D2-FFC785174E1D}" type="parTrans" cxnId="{A940CBC3-943F-488F-A356-EF2801C95082}">
      <dgm:prSet/>
      <dgm:spPr/>
      <dgm:t>
        <a:bodyPr/>
        <a:lstStyle/>
        <a:p>
          <a:endParaRPr lang="en-SG"/>
        </a:p>
      </dgm:t>
    </dgm:pt>
    <dgm:pt modelId="{CC13DEF7-5282-4817-A23A-8AD959F2787C}" type="sibTrans" cxnId="{A940CBC3-943F-488F-A356-EF2801C95082}">
      <dgm:prSet/>
      <dgm:spPr/>
      <dgm:t>
        <a:bodyPr/>
        <a:lstStyle/>
        <a:p>
          <a:endParaRPr lang="en-SG"/>
        </a:p>
      </dgm:t>
    </dgm:pt>
    <dgm:pt modelId="{04AC3623-DB84-4C4A-8CB2-C091E9362AB7}">
      <dgm:prSet custT="1"/>
      <dgm:spPr/>
      <dgm:t>
        <a:bodyPr/>
        <a:lstStyle/>
        <a:p>
          <a:r>
            <a:rPr lang="en-SG" sz="1800" dirty="0"/>
            <a:t>Arrange &amp; ensure on time product </a:t>
          </a:r>
          <a:r>
            <a:rPr lang="en-SG" sz="1800" dirty="0" smtClean="0"/>
            <a:t>delivery</a:t>
          </a:r>
          <a:endParaRPr lang="en-SG" sz="1800" dirty="0"/>
        </a:p>
      </dgm:t>
    </dgm:pt>
    <dgm:pt modelId="{B4888095-9AC4-4D0C-9291-E74426A50F1F}" type="parTrans" cxnId="{9A64951B-CCC1-4B81-B30D-DBC6E105BC9A}">
      <dgm:prSet/>
      <dgm:spPr/>
      <dgm:t>
        <a:bodyPr/>
        <a:lstStyle/>
        <a:p>
          <a:endParaRPr lang="en-SG"/>
        </a:p>
      </dgm:t>
    </dgm:pt>
    <dgm:pt modelId="{E074C43F-06EE-460C-9225-5BD97DFED315}" type="sibTrans" cxnId="{9A64951B-CCC1-4B81-B30D-DBC6E105BC9A}">
      <dgm:prSet/>
      <dgm:spPr/>
      <dgm:t>
        <a:bodyPr/>
        <a:lstStyle/>
        <a:p>
          <a:endParaRPr lang="en-SG"/>
        </a:p>
      </dgm:t>
    </dgm:pt>
    <dgm:pt modelId="{B0B017BB-5D09-4E57-A36F-ADC5A0E96249}">
      <dgm:prSet custT="1"/>
      <dgm:spPr/>
      <dgm:t>
        <a:bodyPr/>
        <a:lstStyle/>
        <a:p>
          <a:r>
            <a:rPr lang="en-SG" sz="1800"/>
            <a:t>Stocks management</a:t>
          </a:r>
        </a:p>
      </dgm:t>
    </dgm:pt>
    <dgm:pt modelId="{02B9E928-E71E-4A7B-8517-959B51247731}" type="parTrans" cxnId="{D8FDDAA5-B785-4A79-9191-70F6D5172A18}">
      <dgm:prSet/>
      <dgm:spPr/>
      <dgm:t>
        <a:bodyPr/>
        <a:lstStyle/>
        <a:p>
          <a:endParaRPr lang="en-SG"/>
        </a:p>
      </dgm:t>
    </dgm:pt>
    <dgm:pt modelId="{551E2F5E-63D9-466C-920C-F2FA63BCEA41}" type="sibTrans" cxnId="{D8FDDAA5-B785-4A79-9191-70F6D5172A18}">
      <dgm:prSet/>
      <dgm:spPr/>
      <dgm:t>
        <a:bodyPr/>
        <a:lstStyle/>
        <a:p>
          <a:endParaRPr lang="en-SG"/>
        </a:p>
      </dgm:t>
    </dgm:pt>
    <dgm:pt modelId="{A64639C0-3C5B-4F7E-9014-51D28C45C3FA}">
      <dgm:prSet custT="1"/>
      <dgm:spPr/>
      <dgm:t>
        <a:bodyPr/>
        <a:lstStyle/>
        <a:p>
          <a:r>
            <a:rPr lang="en-SG" sz="1800" dirty="0"/>
            <a:t>Other administrative matters</a:t>
          </a:r>
        </a:p>
      </dgm:t>
    </dgm:pt>
    <dgm:pt modelId="{BC3AD7B8-14FC-4EF2-A7AC-B23ED12E7EBC}" type="parTrans" cxnId="{526F1756-7D00-4437-AD28-83E38F3F3697}">
      <dgm:prSet/>
      <dgm:spPr/>
      <dgm:t>
        <a:bodyPr/>
        <a:lstStyle/>
        <a:p>
          <a:endParaRPr lang="en-SG"/>
        </a:p>
      </dgm:t>
    </dgm:pt>
    <dgm:pt modelId="{274CAA02-D04D-4DF5-836E-3FC7F9922B56}" type="sibTrans" cxnId="{526F1756-7D00-4437-AD28-83E38F3F3697}">
      <dgm:prSet/>
      <dgm:spPr/>
      <dgm:t>
        <a:bodyPr/>
        <a:lstStyle/>
        <a:p>
          <a:endParaRPr lang="en-SG"/>
        </a:p>
      </dgm:t>
    </dgm:pt>
    <dgm:pt modelId="{8D9A50AD-C2FA-47C3-A31F-FF5AD5FC2B6F}">
      <dgm:prSet custT="1"/>
      <dgm:spPr/>
      <dgm:t>
        <a:bodyPr/>
        <a:lstStyle/>
        <a:p>
          <a:r>
            <a:rPr lang="en-SG" sz="1800"/>
            <a:t>Couple consultation</a:t>
          </a:r>
        </a:p>
      </dgm:t>
    </dgm:pt>
    <dgm:pt modelId="{DDA9C005-4899-4447-B56A-03A3EE3610CA}" type="parTrans" cxnId="{F28E1056-FA59-411B-8B34-09C1A1AAF7D3}">
      <dgm:prSet/>
      <dgm:spPr/>
      <dgm:t>
        <a:bodyPr/>
        <a:lstStyle/>
        <a:p>
          <a:endParaRPr lang="en-SG"/>
        </a:p>
      </dgm:t>
    </dgm:pt>
    <dgm:pt modelId="{0E91C942-D793-4349-A077-DA4AF8AAE030}" type="sibTrans" cxnId="{F28E1056-FA59-411B-8B34-09C1A1AAF7D3}">
      <dgm:prSet/>
      <dgm:spPr/>
      <dgm:t>
        <a:bodyPr/>
        <a:lstStyle/>
        <a:p>
          <a:endParaRPr lang="en-SG"/>
        </a:p>
      </dgm:t>
    </dgm:pt>
    <dgm:pt modelId="{16FF2939-2EB0-40D3-BA40-59A60C130242}">
      <dgm:prSet custT="1"/>
      <dgm:spPr/>
      <dgm:t>
        <a:bodyPr/>
        <a:lstStyle/>
        <a:p>
          <a:r>
            <a:rPr lang="en-SG" sz="1800"/>
            <a:t>Planning of program schedule for couple</a:t>
          </a:r>
        </a:p>
      </dgm:t>
    </dgm:pt>
    <dgm:pt modelId="{111B73C0-5969-4D5D-9C2F-0C9DF3E713AB}" type="parTrans" cxnId="{505E8069-2A39-456E-B780-3DD25A2634D2}">
      <dgm:prSet/>
      <dgm:spPr/>
      <dgm:t>
        <a:bodyPr/>
        <a:lstStyle/>
        <a:p>
          <a:endParaRPr lang="en-SG"/>
        </a:p>
      </dgm:t>
    </dgm:pt>
    <dgm:pt modelId="{4D75EAD5-D89D-4EDD-9680-38A4BAAACBAE}" type="sibTrans" cxnId="{505E8069-2A39-456E-B780-3DD25A2634D2}">
      <dgm:prSet/>
      <dgm:spPr/>
      <dgm:t>
        <a:bodyPr/>
        <a:lstStyle/>
        <a:p>
          <a:endParaRPr lang="en-SG"/>
        </a:p>
      </dgm:t>
    </dgm:pt>
    <dgm:pt modelId="{042337D6-7734-4E4D-A616-95D30B1CBE57}">
      <dgm:prSet custT="1"/>
      <dgm:spPr/>
      <dgm:t>
        <a:bodyPr/>
        <a:lstStyle/>
        <a:p>
          <a:r>
            <a:rPr lang="en-SG" sz="1800"/>
            <a:t>Coordinate blood test &amp; program schedule with respective associate</a:t>
          </a:r>
        </a:p>
      </dgm:t>
    </dgm:pt>
    <dgm:pt modelId="{19D5715E-8A6D-4BA0-BC22-9E898F3F7FC9}" type="parTrans" cxnId="{D8FD7037-3AC4-4D10-AD71-1E664C2AC05B}">
      <dgm:prSet/>
      <dgm:spPr/>
      <dgm:t>
        <a:bodyPr/>
        <a:lstStyle/>
        <a:p>
          <a:endParaRPr lang="en-SG"/>
        </a:p>
      </dgm:t>
    </dgm:pt>
    <dgm:pt modelId="{16BFC6B4-B913-4647-992F-8FF60A0D48F1}" type="sibTrans" cxnId="{D8FD7037-3AC4-4D10-AD71-1E664C2AC05B}">
      <dgm:prSet/>
      <dgm:spPr/>
      <dgm:t>
        <a:bodyPr/>
        <a:lstStyle/>
        <a:p>
          <a:endParaRPr lang="en-SG"/>
        </a:p>
      </dgm:t>
    </dgm:pt>
    <dgm:pt modelId="{151FB16D-B34E-4FF4-8F98-1079A6675ABE}">
      <dgm:prSet custT="1"/>
      <dgm:spPr/>
      <dgm:t>
        <a:bodyPr/>
        <a:lstStyle/>
        <a:p>
          <a:r>
            <a:rPr lang="en-SG" sz="1800" dirty="0"/>
            <a:t>Monitor &amp; ensure associate performance meet program requirement</a:t>
          </a:r>
        </a:p>
      </dgm:t>
    </dgm:pt>
    <dgm:pt modelId="{74D40AFF-1614-432B-AF80-42F896597569}" type="parTrans" cxnId="{35BB65FE-7E07-4D70-A040-3CF3C544329B}">
      <dgm:prSet/>
      <dgm:spPr/>
      <dgm:t>
        <a:bodyPr/>
        <a:lstStyle/>
        <a:p>
          <a:endParaRPr lang="en-SG"/>
        </a:p>
      </dgm:t>
    </dgm:pt>
    <dgm:pt modelId="{D89D5E84-1B01-4C0E-B963-8F4E797AA20F}" type="sibTrans" cxnId="{35BB65FE-7E07-4D70-A040-3CF3C544329B}">
      <dgm:prSet/>
      <dgm:spPr/>
      <dgm:t>
        <a:bodyPr/>
        <a:lstStyle/>
        <a:p>
          <a:endParaRPr lang="en-SG"/>
        </a:p>
      </dgm:t>
    </dgm:pt>
    <dgm:pt modelId="{05202A01-21DB-4F25-9688-E3E21204A8B6}">
      <dgm:prSet custT="1"/>
      <dgm:spPr/>
      <dgm:t>
        <a:bodyPr/>
        <a:lstStyle/>
        <a:p>
          <a:r>
            <a:rPr lang="en-SG" sz="1800"/>
            <a:t>Website maintenance</a:t>
          </a:r>
        </a:p>
      </dgm:t>
    </dgm:pt>
    <dgm:pt modelId="{2E2D0025-2D38-491F-88B0-C4A35F294F39}" type="parTrans" cxnId="{E4485981-31B0-4E27-96DF-87989640AEDC}">
      <dgm:prSet/>
      <dgm:spPr/>
      <dgm:t>
        <a:bodyPr/>
        <a:lstStyle/>
        <a:p>
          <a:endParaRPr lang="en-SG"/>
        </a:p>
      </dgm:t>
    </dgm:pt>
    <dgm:pt modelId="{5867F11D-5224-4770-9829-5B1852D929AF}" type="sibTrans" cxnId="{E4485981-31B0-4E27-96DF-87989640AEDC}">
      <dgm:prSet/>
      <dgm:spPr/>
      <dgm:t>
        <a:bodyPr/>
        <a:lstStyle/>
        <a:p>
          <a:endParaRPr lang="en-SG"/>
        </a:p>
      </dgm:t>
    </dgm:pt>
    <dgm:pt modelId="{E879FEF4-553A-4577-A6B9-2DA3F38C64CF}">
      <dgm:prSet custT="1"/>
      <dgm:spPr/>
      <dgm:t>
        <a:bodyPr/>
        <a:lstStyle/>
        <a:p>
          <a:r>
            <a:rPr lang="en-SG" sz="1800" dirty="0"/>
            <a:t>Sourcing of event venues, speakers &amp; practitioners</a:t>
          </a:r>
        </a:p>
      </dgm:t>
    </dgm:pt>
    <dgm:pt modelId="{A36591E7-B2C4-4890-A0AD-9D488B002AA6}" type="parTrans" cxnId="{E2CE67FA-FA88-4358-87FF-F83B7B65DF03}">
      <dgm:prSet/>
      <dgm:spPr/>
      <dgm:t>
        <a:bodyPr/>
        <a:lstStyle/>
        <a:p>
          <a:endParaRPr lang="en-SG"/>
        </a:p>
      </dgm:t>
    </dgm:pt>
    <dgm:pt modelId="{47D81519-2B2A-415A-8761-57D1E9962484}" type="sibTrans" cxnId="{E2CE67FA-FA88-4358-87FF-F83B7B65DF03}">
      <dgm:prSet/>
      <dgm:spPr/>
      <dgm:t>
        <a:bodyPr/>
        <a:lstStyle/>
        <a:p>
          <a:endParaRPr lang="en-SG"/>
        </a:p>
      </dgm:t>
    </dgm:pt>
    <dgm:pt modelId="{13D8D9B8-04AB-4E4F-A920-9CB9974F1659}">
      <dgm:prSet custT="1"/>
      <dgm:spPr/>
      <dgm:t>
        <a:bodyPr/>
        <a:lstStyle/>
        <a:p>
          <a:r>
            <a:rPr lang="en-SG" sz="1800" dirty="0"/>
            <a:t>Design marketing collateral</a:t>
          </a:r>
        </a:p>
      </dgm:t>
    </dgm:pt>
    <dgm:pt modelId="{A5AD087A-411E-43B6-9DFE-2ED5D5AA43C1}" type="parTrans" cxnId="{A7FB5BD2-A8D1-42D8-B5B6-39D0E0F93687}">
      <dgm:prSet/>
      <dgm:spPr/>
      <dgm:t>
        <a:bodyPr/>
        <a:lstStyle/>
        <a:p>
          <a:endParaRPr lang="en-SG"/>
        </a:p>
      </dgm:t>
    </dgm:pt>
    <dgm:pt modelId="{B5559869-D41D-493A-838E-B87A69210A75}" type="sibTrans" cxnId="{A7FB5BD2-A8D1-42D8-B5B6-39D0E0F93687}">
      <dgm:prSet/>
      <dgm:spPr/>
      <dgm:t>
        <a:bodyPr/>
        <a:lstStyle/>
        <a:p>
          <a:endParaRPr lang="en-SG"/>
        </a:p>
      </dgm:t>
    </dgm:pt>
    <dgm:pt modelId="{785270A7-DB78-464A-A83E-A1857958AA7D}">
      <dgm:prSet phldrT="[Text]"/>
      <dgm:spPr/>
      <dgm:t>
        <a:bodyPr/>
        <a:lstStyle/>
        <a:p>
          <a:r>
            <a:rPr lang="en-SG" b="1" dirty="0"/>
            <a:t>Accounting/Finance</a:t>
          </a:r>
        </a:p>
      </dgm:t>
    </dgm:pt>
    <dgm:pt modelId="{928BA603-C5EF-4295-92E8-12BF2C63D781}" type="parTrans" cxnId="{AACC040D-A848-404D-B42F-387D5E5147EE}">
      <dgm:prSet/>
      <dgm:spPr/>
      <dgm:t>
        <a:bodyPr/>
        <a:lstStyle/>
        <a:p>
          <a:endParaRPr lang="en-SG"/>
        </a:p>
      </dgm:t>
    </dgm:pt>
    <dgm:pt modelId="{785F9A38-8727-47D8-A2F5-2B1E905D4DA3}" type="sibTrans" cxnId="{AACC040D-A848-404D-B42F-387D5E5147EE}">
      <dgm:prSet/>
      <dgm:spPr/>
      <dgm:t>
        <a:bodyPr/>
        <a:lstStyle/>
        <a:p>
          <a:endParaRPr lang="en-SG"/>
        </a:p>
      </dgm:t>
    </dgm:pt>
    <dgm:pt modelId="{3F091AFA-2D08-4490-A202-21128493E902}">
      <dgm:prSet phldrT="[Text]" custT="1"/>
      <dgm:spPr/>
      <dgm:t>
        <a:bodyPr/>
        <a:lstStyle/>
        <a:p>
          <a:r>
            <a:rPr lang="en-SG" sz="1800" dirty="0"/>
            <a:t>Monitor &amp; update payable &amp; receivable</a:t>
          </a:r>
        </a:p>
      </dgm:t>
    </dgm:pt>
    <dgm:pt modelId="{F579092D-7506-430D-BF5E-E7244DBB106E}" type="parTrans" cxnId="{68925611-7B34-4D32-8C38-2028A20C3D1B}">
      <dgm:prSet/>
      <dgm:spPr/>
      <dgm:t>
        <a:bodyPr/>
        <a:lstStyle/>
        <a:p>
          <a:endParaRPr lang="en-SG"/>
        </a:p>
      </dgm:t>
    </dgm:pt>
    <dgm:pt modelId="{94801589-B245-4045-BABF-27452A00E0E6}" type="sibTrans" cxnId="{68925611-7B34-4D32-8C38-2028A20C3D1B}">
      <dgm:prSet/>
      <dgm:spPr/>
      <dgm:t>
        <a:bodyPr/>
        <a:lstStyle/>
        <a:p>
          <a:endParaRPr lang="en-SG"/>
        </a:p>
      </dgm:t>
    </dgm:pt>
    <dgm:pt modelId="{701AD6AC-B32C-4C9C-A1FC-F0E4D9F9092A}" type="pres">
      <dgm:prSet presAssocID="{99A79323-F857-44BC-9E44-8E32D617E16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C094BBB3-C8AE-48B2-9A29-73FBB21DC9C8}" type="pres">
      <dgm:prSet presAssocID="{D5895A26-B50B-4E47-AC48-CEDC85ADA111}" presName="composite" presStyleCnt="0"/>
      <dgm:spPr/>
    </dgm:pt>
    <dgm:pt modelId="{F1E81901-5FD4-4A1A-A56A-9D3FCEB36098}" type="pres">
      <dgm:prSet presAssocID="{D5895A26-B50B-4E47-AC48-CEDC85ADA111}" presName="parTx" presStyleLbl="alignNode1" presStyleIdx="0" presStyleCnt="4" custScaleY="100000" custLinFactNeighborY="-477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F3FCEE5B-A536-4207-97DB-C5CF32987456}" type="pres">
      <dgm:prSet presAssocID="{D5895A26-B50B-4E47-AC48-CEDC85ADA111}" presName="desTx" presStyleLbl="alignAccFollowNode1" presStyleIdx="0" presStyleCnt="4" custLinFactNeighborX="-1" custLinFactNeighborY="-1031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91A6932D-95D3-4631-852D-F3D437750359}" type="pres">
      <dgm:prSet presAssocID="{37B5AC8C-D135-48B2-9400-5E7632E070A9}" presName="space" presStyleCnt="0"/>
      <dgm:spPr/>
    </dgm:pt>
    <dgm:pt modelId="{2E3CB6E6-50FF-4C6A-B421-F4E0710D9460}" type="pres">
      <dgm:prSet presAssocID="{45843BAB-417D-4DB6-B173-E8CD5157E131}" presName="composite" presStyleCnt="0"/>
      <dgm:spPr/>
    </dgm:pt>
    <dgm:pt modelId="{20481E78-5D93-46E4-BBEF-9ACB340C53FE}" type="pres">
      <dgm:prSet presAssocID="{45843BAB-417D-4DB6-B173-E8CD5157E131}" presName="parTx" presStyleLbl="alignNode1" presStyleIdx="1" presStyleCnt="4" custScaleY="100000" custLinFactNeighborY="-477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1C90D503-4280-4505-84D4-FEFF049B8FF8}" type="pres">
      <dgm:prSet presAssocID="{45843BAB-417D-4DB6-B173-E8CD5157E131}" presName="desTx" presStyleLbl="alignAccFollowNode1" presStyleIdx="1" presStyleCnt="4" custLinFactNeighborY="-538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4462D4E-DFCA-4F61-BF65-A733591C2EEC}" type="pres">
      <dgm:prSet presAssocID="{E63E0180-72DF-4668-A1CB-490699EE3207}" presName="space" presStyleCnt="0"/>
      <dgm:spPr/>
    </dgm:pt>
    <dgm:pt modelId="{05415C4B-D6E4-4B94-A43F-D59A575ECBCF}" type="pres">
      <dgm:prSet presAssocID="{5E7EB327-A9AB-4CEA-BFE4-58B62ECA8DEE}" presName="composite" presStyleCnt="0"/>
      <dgm:spPr/>
    </dgm:pt>
    <dgm:pt modelId="{6D6061E5-ADDF-420B-ACD8-F89CD4FC09CA}" type="pres">
      <dgm:prSet presAssocID="{5E7EB327-A9AB-4CEA-BFE4-58B62ECA8DEE}" presName="parTx" presStyleLbl="alignNode1" presStyleIdx="2" presStyleCnt="4" custScaleY="100000" custLinFactNeighborY="-477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592EFCF-C914-4C41-BC79-594AA0353CC2}" type="pres">
      <dgm:prSet presAssocID="{5E7EB327-A9AB-4CEA-BFE4-58B62ECA8DEE}" presName="desTx" presStyleLbl="alignAccFollowNode1" presStyleIdx="2" presStyleCnt="4" custLinFactNeighborY="-538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854BFD36-371D-4777-A6BC-7B75E670283F}" type="pres">
      <dgm:prSet presAssocID="{98E8DDDB-67A6-490B-BE98-1EB2EECC9CFE}" presName="space" presStyleCnt="0"/>
      <dgm:spPr/>
    </dgm:pt>
    <dgm:pt modelId="{B3B5E1C4-A77A-4813-975E-2A5FAA1766DE}" type="pres">
      <dgm:prSet presAssocID="{785270A7-DB78-464A-A83E-A1857958AA7D}" presName="composite" presStyleCnt="0"/>
      <dgm:spPr/>
    </dgm:pt>
    <dgm:pt modelId="{F4AC146E-F1B6-46DB-A51B-898CF3AC7A5C}" type="pres">
      <dgm:prSet presAssocID="{785270A7-DB78-464A-A83E-A1857958AA7D}" presName="parTx" presStyleLbl="alignNode1" presStyleIdx="3" presStyleCnt="4" custScaleY="100000" custLinFactNeighborY="-477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63FE40A3-85C0-43D5-A9A6-34B2BDE68C6A}" type="pres">
      <dgm:prSet presAssocID="{785270A7-DB78-464A-A83E-A1857958AA7D}" presName="desTx" presStyleLbl="alignAccFollowNode1" presStyleIdx="3" presStyleCnt="4" custLinFactNeighborY="-538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E4485981-31B0-4E27-96DF-87989640AEDC}" srcId="{5E7EB327-A9AB-4CEA-BFE4-58B62ECA8DEE}" destId="{05202A01-21DB-4F25-9688-E3E21204A8B6}" srcOrd="1" destOrd="0" parTransId="{2E2D0025-2D38-491F-88B0-C4A35F294F39}" sibTransId="{5867F11D-5224-4770-9829-5B1852D929AF}"/>
    <dgm:cxn modelId="{7DD6A6ED-1DAB-4338-BA9C-0AAEB8409AF1}" type="presOf" srcId="{45843BAB-417D-4DB6-B173-E8CD5157E131}" destId="{20481E78-5D93-46E4-BBEF-9ACB340C53FE}" srcOrd="0" destOrd="0" presId="urn:microsoft.com/office/officeart/2005/8/layout/hList1"/>
    <dgm:cxn modelId="{E64845EB-450B-47D3-AFE5-64E76309BA11}" type="presOf" srcId="{06174C3A-89DE-4E45-A481-BC2F3225C873}" destId="{B592EFCF-C914-4C41-BC79-594AA0353CC2}" srcOrd="0" destOrd="0" presId="urn:microsoft.com/office/officeart/2005/8/layout/hList1"/>
    <dgm:cxn modelId="{AACC040D-A848-404D-B42F-387D5E5147EE}" srcId="{99A79323-F857-44BC-9E44-8E32D617E160}" destId="{785270A7-DB78-464A-A83E-A1857958AA7D}" srcOrd="3" destOrd="0" parTransId="{928BA603-C5EF-4295-92E8-12BF2C63D781}" sibTransId="{785F9A38-8727-47D8-A2F5-2B1E905D4DA3}"/>
    <dgm:cxn modelId="{A7FB5BD2-A8D1-42D8-B5B6-39D0E0F93687}" srcId="{5E7EB327-A9AB-4CEA-BFE4-58B62ECA8DEE}" destId="{13D8D9B8-04AB-4E4F-A920-9CB9974F1659}" srcOrd="3" destOrd="0" parTransId="{A5AD087A-411E-43B6-9DFE-2ED5D5AA43C1}" sibTransId="{B5559869-D41D-493A-838E-B87A69210A75}"/>
    <dgm:cxn modelId="{818220CD-611B-4184-8305-8DB2034DDD00}" type="presOf" srcId="{A64639C0-3C5B-4F7E-9014-51D28C45C3FA}" destId="{F3FCEE5B-A536-4207-97DB-C5CF32987456}" srcOrd="0" destOrd="3" presId="urn:microsoft.com/office/officeart/2005/8/layout/hList1"/>
    <dgm:cxn modelId="{5784E9F3-CBA4-4A2D-8FAD-E16D3A441AA5}" type="presOf" srcId="{99A79323-F857-44BC-9E44-8E32D617E160}" destId="{701AD6AC-B32C-4C9C-A1FC-F0E4D9F9092A}" srcOrd="0" destOrd="0" presId="urn:microsoft.com/office/officeart/2005/8/layout/hList1"/>
    <dgm:cxn modelId="{E2CE67FA-FA88-4358-87FF-F83B7B65DF03}" srcId="{5E7EB327-A9AB-4CEA-BFE4-58B62ECA8DEE}" destId="{E879FEF4-553A-4577-A6B9-2DA3F38C64CF}" srcOrd="2" destOrd="0" parTransId="{A36591E7-B2C4-4890-A0AD-9D488B002AA6}" sibTransId="{47D81519-2B2A-415A-8761-57D1E9962484}"/>
    <dgm:cxn modelId="{1F84DC94-2023-45AA-B404-2E2AE9957018}" type="presOf" srcId="{2B20AF70-AC1D-48EC-BFD8-CF8D705B05FC}" destId="{F3FCEE5B-A536-4207-97DB-C5CF32987456}" srcOrd="0" destOrd="0" presId="urn:microsoft.com/office/officeart/2005/8/layout/hList1"/>
    <dgm:cxn modelId="{1133717D-9965-4F6D-BC5F-D88918111501}" type="presOf" srcId="{785270A7-DB78-464A-A83E-A1857958AA7D}" destId="{F4AC146E-F1B6-46DB-A51B-898CF3AC7A5C}" srcOrd="0" destOrd="0" presId="urn:microsoft.com/office/officeart/2005/8/layout/hList1"/>
    <dgm:cxn modelId="{73E05989-7680-4700-8F73-46298F4FEAD4}" srcId="{D5895A26-B50B-4E47-AC48-CEDC85ADA111}" destId="{2B20AF70-AC1D-48EC-BFD8-CF8D705B05FC}" srcOrd="0" destOrd="0" parTransId="{AA18BD25-9044-4E07-93B1-23FD8E8CA80A}" sibTransId="{BF0DCCD9-6CF2-4581-886D-5866E9F986A2}"/>
    <dgm:cxn modelId="{505E8069-2A39-456E-B780-3DD25A2634D2}" srcId="{45843BAB-417D-4DB6-B173-E8CD5157E131}" destId="{16FF2939-2EB0-40D3-BA40-59A60C130242}" srcOrd="2" destOrd="0" parTransId="{111B73C0-5969-4D5D-9C2F-0C9DF3E713AB}" sibTransId="{4D75EAD5-D89D-4EDD-9680-38A4BAAACBAE}"/>
    <dgm:cxn modelId="{905096F6-A90F-4523-9B77-354691B2FDEA}" type="presOf" srcId="{8D9A50AD-C2FA-47C3-A31F-FF5AD5FC2B6F}" destId="{1C90D503-4280-4505-84D4-FEFF049B8FF8}" srcOrd="0" destOrd="1" presId="urn:microsoft.com/office/officeart/2005/8/layout/hList1"/>
    <dgm:cxn modelId="{5A2739BE-B0A5-4EDA-AF2B-58A2D4EC6597}" type="presOf" srcId="{8F59F97F-01DF-43A5-BB41-4C6A45D4E4A9}" destId="{1C90D503-4280-4505-84D4-FEFF049B8FF8}" srcOrd="0" destOrd="0" presId="urn:microsoft.com/office/officeart/2005/8/layout/hList1"/>
    <dgm:cxn modelId="{6F9B7324-B892-4635-AC08-29D6BC56C341}" type="presOf" srcId="{3F091AFA-2D08-4490-A202-21128493E902}" destId="{63FE40A3-85C0-43D5-A9A6-34B2BDE68C6A}" srcOrd="0" destOrd="0" presId="urn:microsoft.com/office/officeart/2005/8/layout/hList1"/>
    <dgm:cxn modelId="{A42AC824-DCA2-45F3-BE5C-C28D3309EF50}" type="presOf" srcId="{16FF2939-2EB0-40D3-BA40-59A60C130242}" destId="{1C90D503-4280-4505-84D4-FEFF049B8FF8}" srcOrd="0" destOrd="2" presId="urn:microsoft.com/office/officeart/2005/8/layout/hList1"/>
    <dgm:cxn modelId="{4B8996B4-FD26-4A68-881F-C85E97A11288}" type="presOf" srcId="{151FB16D-B34E-4FF4-8F98-1079A6675ABE}" destId="{1C90D503-4280-4505-84D4-FEFF049B8FF8}" srcOrd="0" destOrd="4" presId="urn:microsoft.com/office/officeart/2005/8/layout/hList1"/>
    <dgm:cxn modelId="{A940CBC3-943F-488F-A356-EF2801C95082}" srcId="{5E7EB327-A9AB-4CEA-BFE4-58B62ECA8DEE}" destId="{06174C3A-89DE-4E45-A481-BC2F3225C873}" srcOrd="0" destOrd="0" parTransId="{1BB39592-D8D8-4973-B0D2-FFC785174E1D}" sibTransId="{CC13DEF7-5282-4817-A23A-8AD959F2787C}"/>
    <dgm:cxn modelId="{68925611-7B34-4D32-8C38-2028A20C3D1B}" srcId="{785270A7-DB78-464A-A83E-A1857958AA7D}" destId="{3F091AFA-2D08-4490-A202-21128493E902}" srcOrd="0" destOrd="0" parTransId="{F579092D-7506-430D-BF5E-E7244DBB106E}" sibTransId="{94801589-B245-4045-BABF-27452A00E0E6}"/>
    <dgm:cxn modelId="{52EAC631-B29A-4BC5-92B8-66B2E4912B85}" srcId="{99A79323-F857-44BC-9E44-8E32D617E160}" destId="{D5895A26-B50B-4E47-AC48-CEDC85ADA111}" srcOrd="0" destOrd="0" parTransId="{8D185E64-5AD7-45AB-943C-C911C6C99D2F}" sibTransId="{37B5AC8C-D135-48B2-9400-5E7632E070A9}"/>
    <dgm:cxn modelId="{D8FDDAA5-B785-4A79-9191-70F6D5172A18}" srcId="{D5895A26-B50B-4E47-AC48-CEDC85ADA111}" destId="{B0B017BB-5D09-4E57-A36F-ADC5A0E96249}" srcOrd="2" destOrd="0" parTransId="{02B9E928-E71E-4A7B-8517-959B51247731}" sibTransId="{551E2F5E-63D9-466C-920C-F2FA63BCEA41}"/>
    <dgm:cxn modelId="{E05231A8-1B36-4A17-8208-B5F5B35C2AA8}" type="presOf" srcId="{042337D6-7734-4E4D-A616-95D30B1CBE57}" destId="{1C90D503-4280-4505-84D4-FEFF049B8FF8}" srcOrd="0" destOrd="3" presId="urn:microsoft.com/office/officeart/2005/8/layout/hList1"/>
    <dgm:cxn modelId="{34D7F2F2-68CE-4126-B16B-87133E640DB9}" type="presOf" srcId="{5E7EB327-A9AB-4CEA-BFE4-58B62ECA8DEE}" destId="{6D6061E5-ADDF-420B-ACD8-F89CD4FC09CA}" srcOrd="0" destOrd="0" presId="urn:microsoft.com/office/officeart/2005/8/layout/hList1"/>
    <dgm:cxn modelId="{FA79EF22-8D36-402D-B31E-9F6CC23B6062}" type="presOf" srcId="{13D8D9B8-04AB-4E4F-A920-9CB9974F1659}" destId="{B592EFCF-C914-4C41-BC79-594AA0353CC2}" srcOrd="0" destOrd="3" presId="urn:microsoft.com/office/officeart/2005/8/layout/hList1"/>
    <dgm:cxn modelId="{F28E1056-FA59-411B-8B34-09C1A1AAF7D3}" srcId="{45843BAB-417D-4DB6-B173-E8CD5157E131}" destId="{8D9A50AD-C2FA-47C3-A31F-FF5AD5FC2B6F}" srcOrd="1" destOrd="0" parTransId="{DDA9C005-4899-4447-B56A-03A3EE3610CA}" sibTransId="{0E91C942-D793-4349-A077-DA4AF8AAE030}"/>
    <dgm:cxn modelId="{9A64951B-CCC1-4B81-B30D-DBC6E105BC9A}" srcId="{D5895A26-B50B-4E47-AC48-CEDC85ADA111}" destId="{04AC3623-DB84-4C4A-8CB2-C091E9362AB7}" srcOrd="1" destOrd="0" parTransId="{B4888095-9AC4-4D0C-9291-E74426A50F1F}" sibTransId="{E074C43F-06EE-460C-9225-5BD97DFED315}"/>
    <dgm:cxn modelId="{CAFFC261-6828-498F-8B3A-29C1E46603F7}" srcId="{99A79323-F857-44BC-9E44-8E32D617E160}" destId="{5E7EB327-A9AB-4CEA-BFE4-58B62ECA8DEE}" srcOrd="2" destOrd="0" parTransId="{7318149E-2794-47DE-801B-0B10514F8FFC}" sibTransId="{98E8DDDB-67A6-490B-BE98-1EB2EECC9CFE}"/>
    <dgm:cxn modelId="{40AD01B5-F97E-4DE8-BBB9-23636C6243A2}" type="presOf" srcId="{E879FEF4-553A-4577-A6B9-2DA3F38C64CF}" destId="{B592EFCF-C914-4C41-BC79-594AA0353CC2}" srcOrd="0" destOrd="2" presId="urn:microsoft.com/office/officeart/2005/8/layout/hList1"/>
    <dgm:cxn modelId="{D8FD7037-3AC4-4D10-AD71-1E664C2AC05B}" srcId="{45843BAB-417D-4DB6-B173-E8CD5157E131}" destId="{042337D6-7734-4E4D-A616-95D30B1CBE57}" srcOrd="3" destOrd="0" parTransId="{19D5715E-8A6D-4BA0-BC22-9E898F3F7FC9}" sibTransId="{16BFC6B4-B913-4647-992F-8FF60A0D48F1}"/>
    <dgm:cxn modelId="{5ECAB69E-EEC9-48C9-8FAB-F53BDA22B4FD}" type="presOf" srcId="{D5895A26-B50B-4E47-AC48-CEDC85ADA111}" destId="{F1E81901-5FD4-4A1A-A56A-9D3FCEB36098}" srcOrd="0" destOrd="0" presId="urn:microsoft.com/office/officeart/2005/8/layout/hList1"/>
    <dgm:cxn modelId="{8A4C4EFF-6A42-43C3-91AA-DA2EE61E5FCC}" srcId="{45843BAB-417D-4DB6-B173-E8CD5157E131}" destId="{8F59F97F-01DF-43A5-BB41-4C6A45D4E4A9}" srcOrd="0" destOrd="0" parTransId="{3049A797-FA09-46B1-8B2C-997533D6F17D}" sibTransId="{42DFFCF4-8E75-4DD3-8A2E-FEA6C2E014AB}"/>
    <dgm:cxn modelId="{526F1756-7D00-4437-AD28-83E38F3F3697}" srcId="{D5895A26-B50B-4E47-AC48-CEDC85ADA111}" destId="{A64639C0-3C5B-4F7E-9014-51D28C45C3FA}" srcOrd="3" destOrd="0" parTransId="{BC3AD7B8-14FC-4EF2-A7AC-B23ED12E7EBC}" sibTransId="{274CAA02-D04D-4DF5-836E-3FC7F9922B56}"/>
    <dgm:cxn modelId="{60036788-F464-41B0-976A-D47AF2C5DF43}" type="presOf" srcId="{05202A01-21DB-4F25-9688-E3E21204A8B6}" destId="{B592EFCF-C914-4C41-BC79-594AA0353CC2}" srcOrd="0" destOrd="1" presId="urn:microsoft.com/office/officeart/2005/8/layout/hList1"/>
    <dgm:cxn modelId="{FF4E29AB-E7FC-4EA8-8673-3D6A007AB048}" srcId="{99A79323-F857-44BC-9E44-8E32D617E160}" destId="{45843BAB-417D-4DB6-B173-E8CD5157E131}" srcOrd="1" destOrd="0" parTransId="{B51CA110-E11D-49E5-9E60-EBFEDDE7BCE9}" sibTransId="{E63E0180-72DF-4668-A1CB-490699EE3207}"/>
    <dgm:cxn modelId="{FC374617-B4B7-4C7C-8301-BE58B5229F1C}" type="presOf" srcId="{B0B017BB-5D09-4E57-A36F-ADC5A0E96249}" destId="{F3FCEE5B-A536-4207-97DB-C5CF32987456}" srcOrd="0" destOrd="2" presId="urn:microsoft.com/office/officeart/2005/8/layout/hList1"/>
    <dgm:cxn modelId="{EA4B58EA-321E-44F4-B32F-55F43B56F833}" type="presOf" srcId="{04AC3623-DB84-4C4A-8CB2-C091E9362AB7}" destId="{F3FCEE5B-A536-4207-97DB-C5CF32987456}" srcOrd="0" destOrd="1" presId="urn:microsoft.com/office/officeart/2005/8/layout/hList1"/>
    <dgm:cxn modelId="{35BB65FE-7E07-4D70-A040-3CF3C544329B}" srcId="{45843BAB-417D-4DB6-B173-E8CD5157E131}" destId="{151FB16D-B34E-4FF4-8F98-1079A6675ABE}" srcOrd="4" destOrd="0" parTransId="{74D40AFF-1614-432B-AF80-42F896597569}" sibTransId="{D89D5E84-1B01-4C0E-B963-8F4E797AA20F}"/>
    <dgm:cxn modelId="{43E0F404-92E7-4869-8F5E-DC91F3BD2C9B}" type="presParOf" srcId="{701AD6AC-B32C-4C9C-A1FC-F0E4D9F9092A}" destId="{C094BBB3-C8AE-48B2-9A29-73FBB21DC9C8}" srcOrd="0" destOrd="0" presId="urn:microsoft.com/office/officeart/2005/8/layout/hList1"/>
    <dgm:cxn modelId="{BB3D7F4C-B48E-49E2-9E4D-0ACAD77A379C}" type="presParOf" srcId="{C094BBB3-C8AE-48B2-9A29-73FBB21DC9C8}" destId="{F1E81901-5FD4-4A1A-A56A-9D3FCEB36098}" srcOrd="0" destOrd="0" presId="urn:microsoft.com/office/officeart/2005/8/layout/hList1"/>
    <dgm:cxn modelId="{3F133E13-1991-4F9B-BB01-6E39070F640C}" type="presParOf" srcId="{C094BBB3-C8AE-48B2-9A29-73FBB21DC9C8}" destId="{F3FCEE5B-A536-4207-97DB-C5CF32987456}" srcOrd="1" destOrd="0" presId="urn:microsoft.com/office/officeart/2005/8/layout/hList1"/>
    <dgm:cxn modelId="{1DF6692F-9769-40D3-BABF-6F859243C4D9}" type="presParOf" srcId="{701AD6AC-B32C-4C9C-A1FC-F0E4D9F9092A}" destId="{91A6932D-95D3-4631-852D-F3D437750359}" srcOrd="1" destOrd="0" presId="urn:microsoft.com/office/officeart/2005/8/layout/hList1"/>
    <dgm:cxn modelId="{FE27932F-FD09-49A8-91B8-45AD0DDBC17F}" type="presParOf" srcId="{701AD6AC-B32C-4C9C-A1FC-F0E4D9F9092A}" destId="{2E3CB6E6-50FF-4C6A-B421-F4E0710D9460}" srcOrd="2" destOrd="0" presId="urn:microsoft.com/office/officeart/2005/8/layout/hList1"/>
    <dgm:cxn modelId="{CA3539A5-CD5A-40D7-B4E1-7793541F753D}" type="presParOf" srcId="{2E3CB6E6-50FF-4C6A-B421-F4E0710D9460}" destId="{20481E78-5D93-46E4-BBEF-9ACB340C53FE}" srcOrd="0" destOrd="0" presId="urn:microsoft.com/office/officeart/2005/8/layout/hList1"/>
    <dgm:cxn modelId="{2D25A33C-AD1D-4AAF-B1B7-8FF7D5B0DA2B}" type="presParOf" srcId="{2E3CB6E6-50FF-4C6A-B421-F4E0710D9460}" destId="{1C90D503-4280-4505-84D4-FEFF049B8FF8}" srcOrd="1" destOrd="0" presId="urn:microsoft.com/office/officeart/2005/8/layout/hList1"/>
    <dgm:cxn modelId="{E785CF77-A1DF-4EC9-AC6C-914399930A22}" type="presParOf" srcId="{701AD6AC-B32C-4C9C-A1FC-F0E4D9F9092A}" destId="{D4462D4E-DFCA-4F61-BF65-A733591C2EEC}" srcOrd="3" destOrd="0" presId="urn:microsoft.com/office/officeart/2005/8/layout/hList1"/>
    <dgm:cxn modelId="{1C455D0A-7691-44F4-9ACB-FB5A1DA69AB5}" type="presParOf" srcId="{701AD6AC-B32C-4C9C-A1FC-F0E4D9F9092A}" destId="{05415C4B-D6E4-4B94-A43F-D59A575ECBCF}" srcOrd="4" destOrd="0" presId="urn:microsoft.com/office/officeart/2005/8/layout/hList1"/>
    <dgm:cxn modelId="{37B0CBB7-54FD-4A11-AE5C-524048512106}" type="presParOf" srcId="{05415C4B-D6E4-4B94-A43F-D59A575ECBCF}" destId="{6D6061E5-ADDF-420B-ACD8-F89CD4FC09CA}" srcOrd="0" destOrd="0" presId="urn:microsoft.com/office/officeart/2005/8/layout/hList1"/>
    <dgm:cxn modelId="{C0F575AC-DF96-4AEF-91A4-26B9B1562327}" type="presParOf" srcId="{05415C4B-D6E4-4B94-A43F-D59A575ECBCF}" destId="{B592EFCF-C914-4C41-BC79-594AA0353CC2}" srcOrd="1" destOrd="0" presId="urn:microsoft.com/office/officeart/2005/8/layout/hList1"/>
    <dgm:cxn modelId="{7721D956-4E06-40AA-AE9A-442890A198FB}" type="presParOf" srcId="{701AD6AC-B32C-4C9C-A1FC-F0E4D9F9092A}" destId="{854BFD36-371D-4777-A6BC-7B75E670283F}" srcOrd="5" destOrd="0" presId="urn:microsoft.com/office/officeart/2005/8/layout/hList1"/>
    <dgm:cxn modelId="{C7AE4612-8FF0-4E6A-A2C3-15B4F694D39A}" type="presParOf" srcId="{701AD6AC-B32C-4C9C-A1FC-F0E4D9F9092A}" destId="{B3B5E1C4-A77A-4813-975E-2A5FAA1766DE}" srcOrd="6" destOrd="0" presId="urn:microsoft.com/office/officeart/2005/8/layout/hList1"/>
    <dgm:cxn modelId="{50419398-94C9-43B5-8023-1A6B45BF203E}" type="presParOf" srcId="{B3B5E1C4-A77A-4813-975E-2A5FAA1766DE}" destId="{F4AC146E-F1B6-46DB-A51B-898CF3AC7A5C}" srcOrd="0" destOrd="0" presId="urn:microsoft.com/office/officeart/2005/8/layout/hList1"/>
    <dgm:cxn modelId="{E5CD0F2F-D9AF-426C-B88F-99F61BB55317}" type="presParOf" srcId="{B3B5E1C4-A77A-4813-975E-2A5FAA1766DE}" destId="{63FE40A3-85C0-43D5-A9A6-34B2BDE68C6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2E286A-786B-4600-91C5-48FC3D393C75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C3D2E7F4-3BD6-496C-BD5F-96283ABE342A}">
      <dgm:prSet phldrT="[Text]" custT="1"/>
      <dgm:spPr/>
      <dgm:t>
        <a:bodyPr/>
        <a:lstStyle/>
        <a:p>
          <a:r>
            <a:rPr lang="en-SG" sz="1600" dirty="0"/>
            <a:t>Incoming leads via online portal </a:t>
          </a:r>
          <a:br>
            <a:rPr lang="en-SG" sz="1600" dirty="0"/>
          </a:br>
          <a:r>
            <a:rPr lang="en-SG" sz="1600" dirty="0"/>
            <a:t>(refer to Appendix A)</a:t>
          </a:r>
        </a:p>
      </dgm:t>
    </dgm:pt>
    <dgm:pt modelId="{CBB61245-869E-457F-88C7-47A6F27CB8A7}" type="parTrans" cxnId="{7088CB9B-74E4-4AD2-931E-FFF455F98866}">
      <dgm:prSet/>
      <dgm:spPr/>
      <dgm:t>
        <a:bodyPr/>
        <a:lstStyle/>
        <a:p>
          <a:endParaRPr lang="en-SG"/>
        </a:p>
      </dgm:t>
    </dgm:pt>
    <dgm:pt modelId="{487E1EA9-6EA6-4EFC-95EC-01A970CC6507}" type="sibTrans" cxnId="{7088CB9B-74E4-4AD2-931E-FFF455F98866}">
      <dgm:prSet/>
      <dgm:spPr/>
      <dgm:t>
        <a:bodyPr/>
        <a:lstStyle/>
        <a:p>
          <a:endParaRPr lang="en-SG"/>
        </a:p>
      </dgm:t>
    </dgm:pt>
    <dgm:pt modelId="{2EBF21D8-9842-4B43-B8C2-D25F870875D4}">
      <dgm:prSet phldrT="[Text]" custT="1"/>
      <dgm:spPr/>
      <dgm:t>
        <a:bodyPr/>
        <a:lstStyle/>
        <a:p>
          <a:r>
            <a:rPr lang="en-SG" sz="1600" dirty="0"/>
            <a:t>Admin/Op update chat group within 24 hrs</a:t>
          </a:r>
        </a:p>
      </dgm:t>
    </dgm:pt>
    <dgm:pt modelId="{A159281F-3445-455F-A70D-551169E9383A}" type="parTrans" cxnId="{9DBCCE4A-4F88-43A3-8899-7EFFAB5E33D9}">
      <dgm:prSet/>
      <dgm:spPr/>
      <dgm:t>
        <a:bodyPr/>
        <a:lstStyle/>
        <a:p>
          <a:endParaRPr lang="en-SG"/>
        </a:p>
      </dgm:t>
    </dgm:pt>
    <dgm:pt modelId="{1160472D-BD28-4DC7-94C6-66FD9686944F}" type="sibTrans" cxnId="{9DBCCE4A-4F88-43A3-8899-7EFFAB5E33D9}">
      <dgm:prSet/>
      <dgm:spPr/>
      <dgm:t>
        <a:bodyPr/>
        <a:lstStyle/>
        <a:p>
          <a:endParaRPr lang="en-SG"/>
        </a:p>
      </dgm:t>
    </dgm:pt>
    <dgm:pt modelId="{29A5AD27-9A9D-42D9-A19F-BBF200441106}">
      <dgm:prSet phldrT="[Text]" custT="1"/>
      <dgm:spPr/>
      <dgm:t>
        <a:bodyPr/>
        <a:lstStyle/>
        <a:p>
          <a:r>
            <a:rPr lang="en-SG" sz="1600" dirty="0"/>
            <a:t>Fertility coach message client within 24 hrs (after working hrs @ ACRM) using standard template(Appendix A1) &amp; update word file</a:t>
          </a:r>
        </a:p>
      </dgm:t>
    </dgm:pt>
    <dgm:pt modelId="{EEFC7522-0C4D-4BFC-BB64-CF0E791B9765}" type="parTrans" cxnId="{8F62301F-C416-429D-B5D7-E5A85DC38FB7}">
      <dgm:prSet/>
      <dgm:spPr/>
      <dgm:t>
        <a:bodyPr/>
        <a:lstStyle/>
        <a:p>
          <a:endParaRPr lang="en-SG"/>
        </a:p>
      </dgm:t>
    </dgm:pt>
    <dgm:pt modelId="{B7BD5BF7-D483-491C-BE3F-688E3030A94E}" type="sibTrans" cxnId="{8F62301F-C416-429D-B5D7-E5A85DC38FB7}">
      <dgm:prSet/>
      <dgm:spPr/>
      <dgm:t>
        <a:bodyPr/>
        <a:lstStyle/>
        <a:p>
          <a:endParaRPr lang="en-SG" dirty="0"/>
        </a:p>
      </dgm:t>
    </dgm:pt>
    <dgm:pt modelId="{DC76F04F-829E-4E9A-9473-FF09EE45F064}">
      <dgm:prSet phldrT="[Text]" custT="1"/>
      <dgm:spPr/>
      <dgm:t>
        <a:bodyPr/>
        <a:lstStyle/>
        <a:p>
          <a:r>
            <a:rPr lang="en-SG" sz="1600" dirty="0"/>
            <a:t>Send repeated message every alternate day for 1 </a:t>
          </a:r>
          <a:r>
            <a:rPr lang="en-SG" sz="1600" dirty="0" err="1"/>
            <a:t>wk</a:t>
          </a:r>
          <a:endParaRPr lang="en-SG" sz="1600" dirty="0"/>
        </a:p>
      </dgm:t>
    </dgm:pt>
    <dgm:pt modelId="{6C00216C-7ACA-47B5-8A51-C10E0272D559}" type="parTrans" cxnId="{1A994873-E8E7-431A-8CCA-531E4D00199E}">
      <dgm:prSet/>
      <dgm:spPr/>
      <dgm:t>
        <a:bodyPr/>
        <a:lstStyle/>
        <a:p>
          <a:endParaRPr lang="en-SG"/>
        </a:p>
      </dgm:t>
    </dgm:pt>
    <dgm:pt modelId="{B2CB00C2-2629-42A9-A8B9-8E4784E455B5}" type="sibTrans" cxnId="{1A994873-E8E7-431A-8CCA-531E4D00199E}">
      <dgm:prSet/>
      <dgm:spPr/>
      <dgm:t>
        <a:bodyPr/>
        <a:lstStyle/>
        <a:p>
          <a:endParaRPr lang="en-SG"/>
        </a:p>
      </dgm:t>
    </dgm:pt>
    <dgm:pt modelId="{10640F5A-1FEC-40D9-9CE3-0C2D61E2693B}">
      <dgm:prSet phldrT="[Text]" custT="1"/>
      <dgm:spPr/>
      <dgm:t>
        <a:bodyPr/>
        <a:lstStyle/>
        <a:p>
          <a:r>
            <a:rPr lang="en-SG" sz="1600" dirty="0"/>
            <a:t>Fertility coach to provide address to client upon appointment fixed</a:t>
          </a:r>
        </a:p>
      </dgm:t>
    </dgm:pt>
    <dgm:pt modelId="{1927AE70-D108-4FFE-A4CA-52D505850C31}" type="parTrans" cxnId="{651290CA-2FA8-4F18-B639-AA82420FF22C}">
      <dgm:prSet/>
      <dgm:spPr/>
      <dgm:t>
        <a:bodyPr/>
        <a:lstStyle/>
        <a:p>
          <a:endParaRPr lang="en-SG"/>
        </a:p>
      </dgm:t>
    </dgm:pt>
    <dgm:pt modelId="{E6695B5D-C1DF-4139-8BAE-5F3D4869671F}" type="sibTrans" cxnId="{651290CA-2FA8-4F18-B639-AA82420FF22C}">
      <dgm:prSet/>
      <dgm:spPr/>
      <dgm:t>
        <a:bodyPr/>
        <a:lstStyle/>
        <a:p>
          <a:endParaRPr lang="en-SG" dirty="0"/>
        </a:p>
      </dgm:t>
    </dgm:pt>
    <dgm:pt modelId="{4748AA32-DBA6-40F8-9223-52421903B469}">
      <dgm:prSet custT="1"/>
      <dgm:spPr/>
      <dgm:t>
        <a:bodyPr/>
        <a:lstStyle/>
        <a:p>
          <a:r>
            <a:rPr lang="en-SG" sz="1600" dirty="0"/>
            <a:t>Give a missed call if no response after 1 </a:t>
          </a:r>
          <a:r>
            <a:rPr lang="en-SG" sz="1600" dirty="0" err="1"/>
            <a:t>wk</a:t>
          </a:r>
          <a:r>
            <a:rPr lang="en-SG" sz="1600" dirty="0"/>
            <a:t> </a:t>
          </a:r>
          <a:r>
            <a:rPr lang="en-SG" sz="1600" dirty="0" err="1"/>
            <a:t>msg</a:t>
          </a:r>
          <a:endParaRPr lang="en-SG" sz="1600" dirty="0"/>
        </a:p>
      </dgm:t>
    </dgm:pt>
    <dgm:pt modelId="{F0BEB4EC-6623-4667-B2E3-80B7586A2AAE}" type="parTrans" cxnId="{3BD61B33-B613-4FA7-A0DA-71D981B9833A}">
      <dgm:prSet/>
      <dgm:spPr/>
      <dgm:t>
        <a:bodyPr/>
        <a:lstStyle/>
        <a:p>
          <a:endParaRPr lang="en-SG"/>
        </a:p>
      </dgm:t>
    </dgm:pt>
    <dgm:pt modelId="{3CE196A9-E5A9-4DC9-A2A5-867A49887F8A}" type="sibTrans" cxnId="{3BD61B33-B613-4FA7-A0DA-71D981B9833A}">
      <dgm:prSet/>
      <dgm:spPr/>
      <dgm:t>
        <a:bodyPr/>
        <a:lstStyle/>
        <a:p>
          <a:endParaRPr lang="en-SG"/>
        </a:p>
      </dgm:t>
    </dgm:pt>
    <dgm:pt modelId="{201772CF-6F29-4E8B-9645-07393B9A7F9B}" type="pres">
      <dgm:prSet presAssocID="{E12E286A-786B-4600-91C5-48FC3D393C7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E800E09D-5771-4A22-A32E-8D1059E7C08B}" type="pres">
      <dgm:prSet presAssocID="{C3D2E7F4-3BD6-496C-BD5F-96283ABE342A}" presName="node" presStyleLbl="node1" presStyleIdx="0" presStyleCnt="6" custScaleX="62083" custScaleY="60406" custLinFactNeighborX="1725" custLinFactNeighborY="-43995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19F4795-022C-4EB0-A5ED-85B819AD5EF6}" type="pres">
      <dgm:prSet presAssocID="{487E1EA9-6EA6-4EFC-95EC-01A970CC6507}" presName="sibTrans" presStyleLbl="sibTrans2D1" presStyleIdx="0" presStyleCnt="5" custLinFactNeighborX="0" custLinFactNeighborY="-8803"/>
      <dgm:spPr/>
      <dgm:t>
        <a:bodyPr/>
        <a:lstStyle/>
        <a:p>
          <a:endParaRPr lang="en-SG"/>
        </a:p>
      </dgm:t>
    </dgm:pt>
    <dgm:pt modelId="{B40AB694-C6B8-409C-BD69-367E731301A4}" type="pres">
      <dgm:prSet presAssocID="{487E1EA9-6EA6-4EFC-95EC-01A970CC6507}" presName="connectorText" presStyleLbl="sibTrans2D1" presStyleIdx="0" presStyleCnt="5"/>
      <dgm:spPr/>
      <dgm:t>
        <a:bodyPr/>
        <a:lstStyle/>
        <a:p>
          <a:endParaRPr lang="en-SG"/>
        </a:p>
      </dgm:t>
    </dgm:pt>
    <dgm:pt modelId="{CB0589B3-B541-4033-BBBC-76B8FD85ACBB}" type="pres">
      <dgm:prSet presAssocID="{2EBF21D8-9842-4B43-B8C2-D25F870875D4}" presName="node" presStyleLbl="node1" presStyleIdx="1" presStyleCnt="6" custScaleX="70102" custScaleY="59497" custLinFactNeighborX="-1295" custLinFactNeighborY="-43101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6B1A5F91-E532-405A-8A99-495B131CCC2D}" type="pres">
      <dgm:prSet presAssocID="{1160472D-BD28-4DC7-94C6-66FD9686944F}" presName="sibTrans" presStyleLbl="sibTrans2D1" presStyleIdx="1" presStyleCnt="5"/>
      <dgm:spPr/>
      <dgm:t>
        <a:bodyPr/>
        <a:lstStyle/>
        <a:p>
          <a:endParaRPr lang="en-SG"/>
        </a:p>
      </dgm:t>
    </dgm:pt>
    <dgm:pt modelId="{C0B137E0-6470-414C-873E-68BDD9533D7E}" type="pres">
      <dgm:prSet presAssocID="{1160472D-BD28-4DC7-94C6-66FD9686944F}" presName="connectorText" presStyleLbl="sibTrans2D1" presStyleIdx="1" presStyleCnt="5"/>
      <dgm:spPr/>
      <dgm:t>
        <a:bodyPr/>
        <a:lstStyle/>
        <a:p>
          <a:endParaRPr lang="en-SG"/>
        </a:p>
      </dgm:t>
    </dgm:pt>
    <dgm:pt modelId="{5E35B326-2906-456D-A96C-7595BCC58931}" type="pres">
      <dgm:prSet presAssocID="{29A5AD27-9A9D-42D9-A19F-BBF200441106}" presName="node" presStyleLbl="node1" presStyleIdx="2" presStyleCnt="6" custScaleX="135504" custScaleY="67728" custLinFactNeighborX="-3386" custLinFactNeighborY="-40525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33F2CB32-E78A-4708-8A8F-B558E5F7DC6B}" type="pres">
      <dgm:prSet presAssocID="{B7BD5BF7-D483-491C-BE3F-688E3030A94E}" presName="sibTrans" presStyleLbl="sibTrans2D1" presStyleIdx="2" presStyleCnt="5" custAng="18488900" custScaleX="107509" custScaleY="50665" custLinFactX="91627" custLinFactNeighborX="100000" custLinFactNeighborY="3860"/>
      <dgm:spPr/>
      <dgm:t>
        <a:bodyPr/>
        <a:lstStyle/>
        <a:p>
          <a:endParaRPr lang="en-SG"/>
        </a:p>
      </dgm:t>
    </dgm:pt>
    <dgm:pt modelId="{05DDFDAC-875B-4368-89C4-DC2B592D37CF}" type="pres">
      <dgm:prSet presAssocID="{B7BD5BF7-D483-491C-BE3F-688E3030A94E}" presName="connectorText" presStyleLbl="sibTrans2D1" presStyleIdx="2" presStyleCnt="5"/>
      <dgm:spPr/>
      <dgm:t>
        <a:bodyPr/>
        <a:lstStyle/>
        <a:p>
          <a:endParaRPr lang="en-SG"/>
        </a:p>
      </dgm:t>
    </dgm:pt>
    <dgm:pt modelId="{27E3064E-429E-454B-803A-41A89F215D1E}" type="pres">
      <dgm:prSet presAssocID="{DC76F04F-829E-4E9A-9473-FF09EE45F064}" presName="node" presStyleLbl="node1" presStyleIdx="3" presStyleCnt="6" custScaleX="82377" custScaleY="58578" custLinFactX="-15306" custLinFactNeighborX="-100000" custLinFactNeighborY="-58604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A5C2FA13-194F-47B5-A798-13F92C5E777F}" type="pres">
      <dgm:prSet presAssocID="{B2CB00C2-2629-42A9-A8B9-8E4784E455B5}" presName="sibTrans" presStyleLbl="sibTrans2D1" presStyleIdx="3" presStyleCnt="5" custAng="5420224" custScaleX="254223" custScaleY="55525" custLinFactX="-100000" custLinFactY="-29626" custLinFactNeighborX="-104370" custLinFactNeighborY="-100000"/>
      <dgm:spPr/>
      <dgm:t>
        <a:bodyPr/>
        <a:lstStyle/>
        <a:p>
          <a:endParaRPr lang="en-SG"/>
        </a:p>
      </dgm:t>
    </dgm:pt>
    <dgm:pt modelId="{F8ED0851-2DE8-45D3-90A8-6BF2AC470AA8}" type="pres">
      <dgm:prSet presAssocID="{B2CB00C2-2629-42A9-A8B9-8E4784E455B5}" presName="connectorText" presStyleLbl="sibTrans2D1" presStyleIdx="3" presStyleCnt="5"/>
      <dgm:spPr/>
      <dgm:t>
        <a:bodyPr/>
        <a:lstStyle/>
        <a:p>
          <a:endParaRPr lang="en-SG"/>
        </a:p>
      </dgm:t>
    </dgm:pt>
    <dgm:pt modelId="{BA54257E-20F5-4515-81B1-B386D5D8F85F}" type="pres">
      <dgm:prSet presAssocID="{10640F5A-1FEC-40D9-9CE3-0C2D61E2693B}" presName="node" presStyleLbl="node1" presStyleIdx="4" presStyleCnt="6" custScaleX="94612" custScaleY="55393" custLinFactX="21195" custLinFactNeighborX="100000" custLinFactNeighborY="-58339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60FCF4F0-9C70-4B65-A68F-B6DE8733227B}" type="pres">
      <dgm:prSet presAssocID="{E6695B5D-C1DF-4139-8BAE-5F3D4869671F}" presName="sibTrans" presStyleLbl="sibTrans2D1" presStyleIdx="4" presStyleCnt="5" custAng="17786200" custScaleX="73453" custScaleY="50892" custLinFactX="-1895" custLinFactNeighborX="-100000" custLinFactNeighborY="3725"/>
      <dgm:spPr/>
      <dgm:t>
        <a:bodyPr/>
        <a:lstStyle/>
        <a:p>
          <a:endParaRPr lang="en-SG"/>
        </a:p>
      </dgm:t>
    </dgm:pt>
    <dgm:pt modelId="{DF529A66-19A0-4D8C-AC23-5647B5744D93}" type="pres">
      <dgm:prSet presAssocID="{E6695B5D-C1DF-4139-8BAE-5F3D4869671F}" presName="connectorText" presStyleLbl="sibTrans2D1" presStyleIdx="4" presStyleCnt="5"/>
      <dgm:spPr/>
      <dgm:t>
        <a:bodyPr/>
        <a:lstStyle/>
        <a:p>
          <a:endParaRPr lang="en-SG"/>
        </a:p>
      </dgm:t>
    </dgm:pt>
    <dgm:pt modelId="{4982C45E-4AE6-4D28-B11E-680A0AB3DA3C}" type="pres">
      <dgm:prSet presAssocID="{4748AA32-DBA6-40F8-9223-52421903B469}" presName="node" presStyleLbl="node1" presStyleIdx="5" presStyleCnt="6" custScaleX="82404" custScaleY="53113" custLinFactX="42515" custLinFactNeighborX="100000" custLinFactNeighborY="30485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B836234F-1453-4F78-831E-D63047518DD8}" type="presOf" srcId="{29A5AD27-9A9D-42D9-A19F-BBF200441106}" destId="{5E35B326-2906-456D-A96C-7595BCC58931}" srcOrd="0" destOrd="0" presId="urn:microsoft.com/office/officeart/2005/8/layout/process5"/>
    <dgm:cxn modelId="{8F62301F-C416-429D-B5D7-E5A85DC38FB7}" srcId="{E12E286A-786B-4600-91C5-48FC3D393C75}" destId="{29A5AD27-9A9D-42D9-A19F-BBF200441106}" srcOrd="2" destOrd="0" parTransId="{EEFC7522-0C4D-4BFC-BB64-CF0E791B9765}" sibTransId="{B7BD5BF7-D483-491C-BE3F-688E3030A94E}"/>
    <dgm:cxn modelId="{28C20AFE-8F6C-48C0-A101-ADD1044698FB}" type="presOf" srcId="{487E1EA9-6EA6-4EFC-95EC-01A970CC6507}" destId="{219F4795-022C-4EB0-A5ED-85B819AD5EF6}" srcOrd="0" destOrd="0" presId="urn:microsoft.com/office/officeart/2005/8/layout/process5"/>
    <dgm:cxn modelId="{4EEF75A9-DF2F-4067-A139-09D33B62F7BB}" type="presOf" srcId="{487E1EA9-6EA6-4EFC-95EC-01A970CC6507}" destId="{B40AB694-C6B8-409C-BD69-367E731301A4}" srcOrd="1" destOrd="0" presId="urn:microsoft.com/office/officeart/2005/8/layout/process5"/>
    <dgm:cxn modelId="{D3E2097E-B4A6-4870-9FBF-68137685D15A}" type="presOf" srcId="{B7BD5BF7-D483-491C-BE3F-688E3030A94E}" destId="{05DDFDAC-875B-4368-89C4-DC2B592D37CF}" srcOrd="1" destOrd="0" presId="urn:microsoft.com/office/officeart/2005/8/layout/process5"/>
    <dgm:cxn modelId="{04850A32-FF53-41A4-B7CE-CA4CA6DB340D}" type="presOf" srcId="{2EBF21D8-9842-4B43-B8C2-D25F870875D4}" destId="{CB0589B3-B541-4033-BBBC-76B8FD85ACBB}" srcOrd="0" destOrd="0" presId="urn:microsoft.com/office/officeart/2005/8/layout/process5"/>
    <dgm:cxn modelId="{E2DCA341-18D2-422C-B5D0-B98340E49EFE}" type="presOf" srcId="{1160472D-BD28-4DC7-94C6-66FD9686944F}" destId="{6B1A5F91-E532-405A-8A99-495B131CCC2D}" srcOrd="0" destOrd="0" presId="urn:microsoft.com/office/officeart/2005/8/layout/process5"/>
    <dgm:cxn modelId="{965A6924-9063-4E66-A079-96C5D709F0A6}" type="presOf" srcId="{E6695B5D-C1DF-4139-8BAE-5F3D4869671F}" destId="{DF529A66-19A0-4D8C-AC23-5647B5744D93}" srcOrd="1" destOrd="0" presId="urn:microsoft.com/office/officeart/2005/8/layout/process5"/>
    <dgm:cxn modelId="{9DBCCE4A-4F88-43A3-8899-7EFFAB5E33D9}" srcId="{E12E286A-786B-4600-91C5-48FC3D393C75}" destId="{2EBF21D8-9842-4B43-B8C2-D25F870875D4}" srcOrd="1" destOrd="0" parTransId="{A159281F-3445-455F-A70D-551169E9383A}" sibTransId="{1160472D-BD28-4DC7-94C6-66FD9686944F}"/>
    <dgm:cxn modelId="{8F76EE5F-49B9-4398-9DE8-4A6414F63013}" type="presOf" srcId="{4748AA32-DBA6-40F8-9223-52421903B469}" destId="{4982C45E-4AE6-4D28-B11E-680A0AB3DA3C}" srcOrd="0" destOrd="0" presId="urn:microsoft.com/office/officeart/2005/8/layout/process5"/>
    <dgm:cxn modelId="{57564656-FC9A-4193-9477-AD578384DAF7}" type="presOf" srcId="{C3D2E7F4-3BD6-496C-BD5F-96283ABE342A}" destId="{E800E09D-5771-4A22-A32E-8D1059E7C08B}" srcOrd="0" destOrd="0" presId="urn:microsoft.com/office/officeart/2005/8/layout/process5"/>
    <dgm:cxn modelId="{BB1CFC40-AD9C-4F6D-B64F-2D60725E4667}" type="presOf" srcId="{B2CB00C2-2629-42A9-A8B9-8E4784E455B5}" destId="{A5C2FA13-194F-47B5-A798-13F92C5E777F}" srcOrd="0" destOrd="0" presId="urn:microsoft.com/office/officeart/2005/8/layout/process5"/>
    <dgm:cxn modelId="{1337A1ED-4576-426F-BD34-5EBE2F22BFE3}" type="presOf" srcId="{DC76F04F-829E-4E9A-9473-FF09EE45F064}" destId="{27E3064E-429E-454B-803A-41A89F215D1E}" srcOrd="0" destOrd="0" presId="urn:microsoft.com/office/officeart/2005/8/layout/process5"/>
    <dgm:cxn modelId="{2586F9F1-2FCD-4A4D-B98F-2C125E6168A2}" type="presOf" srcId="{E12E286A-786B-4600-91C5-48FC3D393C75}" destId="{201772CF-6F29-4E8B-9645-07393B9A7F9B}" srcOrd="0" destOrd="0" presId="urn:microsoft.com/office/officeart/2005/8/layout/process5"/>
    <dgm:cxn modelId="{302C3C38-496A-43EE-8860-5F6648697E46}" type="presOf" srcId="{B7BD5BF7-D483-491C-BE3F-688E3030A94E}" destId="{33F2CB32-E78A-4708-8A8F-B558E5F7DC6B}" srcOrd="0" destOrd="0" presId="urn:microsoft.com/office/officeart/2005/8/layout/process5"/>
    <dgm:cxn modelId="{22FD5DCF-05D3-469F-A0CE-37E10A0DDA84}" type="presOf" srcId="{1160472D-BD28-4DC7-94C6-66FD9686944F}" destId="{C0B137E0-6470-414C-873E-68BDD9533D7E}" srcOrd="1" destOrd="0" presId="urn:microsoft.com/office/officeart/2005/8/layout/process5"/>
    <dgm:cxn modelId="{A7A34A03-5AF9-48D7-A49E-08B8C3FFC14D}" type="presOf" srcId="{E6695B5D-C1DF-4139-8BAE-5F3D4869671F}" destId="{60FCF4F0-9C70-4B65-A68F-B6DE8733227B}" srcOrd="0" destOrd="0" presId="urn:microsoft.com/office/officeart/2005/8/layout/process5"/>
    <dgm:cxn modelId="{2BE57C08-4AAA-4761-803F-0EFF0C374EE1}" type="presOf" srcId="{10640F5A-1FEC-40D9-9CE3-0C2D61E2693B}" destId="{BA54257E-20F5-4515-81B1-B386D5D8F85F}" srcOrd="0" destOrd="0" presId="urn:microsoft.com/office/officeart/2005/8/layout/process5"/>
    <dgm:cxn modelId="{764F721B-3E69-4A78-A101-63095748C649}" type="presOf" srcId="{B2CB00C2-2629-42A9-A8B9-8E4784E455B5}" destId="{F8ED0851-2DE8-45D3-90A8-6BF2AC470AA8}" srcOrd="1" destOrd="0" presId="urn:microsoft.com/office/officeart/2005/8/layout/process5"/>
    <dgm:cxn modelId="{1A994873-E8E7-431A-8CCA-531E4D00199E}" srcId="{E12E286A-786B-4600-91C5-48FC3D393C75}" destId="{DC76F04F-829E-4E9A-9473-FF09EE45F064}" srcOrd="3" destOrd="0" parTransId="{6C00216C-7ACA-47B5-8A51-C10E0272D559}" sibTransId="{B2CB00C2-2629-42A9-A8B9-8E4784E455B5}"/>
    <dgm:cxn modelId="{3BD61B33-B613-4FA7-A0DA-71D981B9833A}" srcId="{E12E286A-786B-4600-91C5-48FC3D393C75}" destId="{4748AA32-DBA6-40F8-9223-52421903B469}" srcOrd="5" destOrd="0" parTransId="{F0BEB4EC-6623-4667-B2E3-80B7586A2AAE}" sibTransId="{3CE196A9-E5A9-4DC9-A2A5-867A49887F8A}"/>
    <dgm:cxn modelId="{651290CA-2FA8-4F18-B639-AA82420FF22C}" srcId="{E12E286A-786B-4600-91C5-48FC3D393C75}" destId="{10640F5A-1FEC-40D9-9CE3-0C2D61E2693B}" srcOrd="4" destOrd="0" parTransId="{1927AE70-D108-4FFE-A4CA-52D505850C31}" sibTransId="{E6695B5D-C1DF-4139-8BAE-5F3D4869671F}"/>
    <dgm:cxn modelId="{7088CB9B-74E4-4AD2-931E-FFF455F98866}" srcId="{E12E286A-786B-4600-91C5-48FC3D393C75}" destId="{C3D2E7F4-3BD6-496C-BD5F-96283ABE342A}" srcOrd="0" destOrd="0" parTransId="{CBB61245-869E-457F-88C7-47A6F27CB8A7}" sibTransId="{487E1EA9-6EA6-4EFC-95EC-01A970CC6507}"/>
    <dgm:cxn modelId="{D9AAE04B-F2B3-4681-A07B-B832DACD48FB}" type="presParOf" srcId="{201772CF-6F29-4E8B-9645-07393B9A7F9B}" destId="{E800E09D-5771-4A22-A32E-8D1059E7C08B}" srcOrd="0" destOrd="0" presId="urn:microsoft.com/office/officeart/2005/8/layout/process5"/>
    <dgm:cxn modelId="{A8E5D5FB-96E2-4519-B070-EEDAB85F4082}" type="presParOf" srcId="{201772CF-6F29-4E8B-9645-07393B9A7F9B}" destId="{219F4795-022C-4EB0-A5ED-85B819AD5EF6}" srcOrd="1" destOrd="0" presId="urn:microsoft.com/office/officeart/2005/8/layout/process5"/>
    <dgm:cxn modelId="{4D11703E-437D-45B1-AE7E-7A8524B53A93}" type="presParOf" srcId="{219F4795-022C-4EB0-A5ED-85B819AD5EF6}" destId="{B40AB694-C6B8-409C-BD69-367E731301A4}" srcOrd="0" destOrd="0" presId="urn:microsoft.com/office/officeart/2005/8/layout/process5"/>
    <dgm:cxn modelId="{08991789-9D94-43ED-814C-71062471881D}" type="presParOf" srcId="{201772CF-6F29-4E8B-9645-07393B9A7F9B}" destId="{CB0589B3-B541-4033-BBBC-76B8FD85ACBB}" srcOrd="2" destOrd="0" presId="urn:microsoft.com/office/officeart/2005/8/layout/process5"/>
    <dgm:cxn modelId="{DF23CD44-84CA-442C-8D62-CEA92909C62B}" type="presParOf" srcId="{201772CF-6F29-4E8B-9645-07393B9A7F9B}" destId="{6B1A5F91-E532-405A-8A99-495B131CCC2D}" srcOrd="3" destOrd="0" presId="urn:microsoft.com/office/officeart/2005/8/layout/process5"/>
    <dgm:cxn modelId="{85F85044-01A3-42B8-9E3D-6EB9ED3AAD99}" type="presParOf" srcId="{6B1A5F91-E532-405A-8A99-495B131CCC2D}" destId="{C0B137E0-6470-414C-873E-68BDD9533D7E}" srcOrd="0" destOrd="0" presId="urn:microsoft.com/office/officeart/2005/8/layout/process5"/>
    <dgm:cxn modelId="{8B23DC99-29C6-4B1D-831D-4929493B8827}" type="presParOf" srcId="{201772CF-6F29-4E8B-9645-07393B9A7F9B}" destId="{5E35B326-2906-456D-A96C-7595BCC58931}" srcOrd="4" destOrd="0" presId="urn:microsoft.com/office/officeart/2005/8/layout/process5"/>
    <dgm:cxn modelId="{DBF3E500-C056-4747-AF31-2502DE8E180E}" type="presParOf" srcId="{201772CF-6F29-4E8B-9645-07393B9A7F9B}" destId="{33F2CB32-E78A-4708-8A8F-B558E5F7DC6B}" srcOrd="5" destOrd="0" presId="urn:microsoft.com/office/officeart/2005/8/layout/process5"/>
    <dgm:cxn modelId="{EE54ACE2-09AE-44C9-B9D3-9FEBBE148291}" type="presParOf" srcId="{33F2CB32-E78A-4708-8A8F-B558E5F7DC6B}" destId="{05DDFDAC-875B-4368-89C4-DC2B592D37CF}" srcOrd="0" destOrd="0" presId="urn:microsoft.com/office/officeart/2005/8/layout/process5"/>
    <dgm:cxn modelId="{69CAE51C-9CCE-429D-92F9-548DF6533410}" type="presParOf" srcId="{201772CF-6F29-4E8B-9645-07393B9A7F9B}" destId="{27E3064E-429E-454B-803A-41A89F215D1E}" srcOrd="6" destOrd="0" presId="urn:microsoft.com/office/officeart/2005/8/layout/process5"/>
    <dgm:cxn modelId="{6E2B937D-46DB-4492-9F24-4AA599E5B075}" type="presParOf" srcId="{201772CF-6F29-4E8B-9645-07393B9A7F9B}" destId="{A5C2FA13-194F-47B5-A798-13F92C5E777F}" srcOrd="7" destOrd="0" presId="urn:microsoft.com/office/officeart/2005/8/layout/process5"/>
    <dgm:cxn modelId="{FF4E1D9C-066D-4288-8BFA-B0C4C21A76A6}" type="presParOf" srcId="{A5C2FA13-194F-47B5-A798-13F92C5E777F}" destId="{F8ED0851-2DE8-45D3-90A8-6BF2AC470AA8}" srcOrd="0" destOrd="0" presId="urn:microsoft.com/office/officeart/2005/8/layout/process5"/>
    <dgm:cxn modelId="{90B33239-F725-4174-A4CE-B3196BEADC2E}" type="presParOf" srcId="{201772CF-6F29-4E8B-9645-07393B9A7F9B}" destId="{BA54257E-20F5-4515-81B1-B386D5D8F85F}" srcOrd="8" destOrd="0" presId="urn:microsoft.com/office/officeart/2005/8/layout/process5"/>
    <dgm:cxn modelId="{12DC8A79-1D83-496A-B718-592DFA5950BD}" type="presParOf" srcId="{201772CF-6F29-4E8B-9645-07393B9A7F9B}" destId="{60FCF4F0-9C70-4B65-A68F-B6DE8733227B}" srcOrd="9" destOrd="0" presId="urn:microsoft.com/office/officeart/2005/8/layout/process5"/>
    <dgm:cxn modelId="{0F17CEDC-C8EC-4DCA-8336-4762C65291C8}" type="presParOf" srcId="{60FCF4F0-9C70-4B65-A68F-B6DE8733227B}" destId="{DF529A66-19A0-4D8C-AC23-5647B5744D93}" srcOrd="0" destOrd="0" presId="urn:microsoft.com/office/officeart/2005/8/layout/process5"/>
    <dgm:cxn modelId="{B961263D-ECF6-40F9-9A4F-6A1E1D514D07}" type="presParOf" srcId="{201772CF-6F29-4E8B-9645-07393B9A7F9B}" destId="{4982C45E-4AE6-4D28-B11E-680A0AB3DA3C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0EF04D-A90D-45A9-B346-96A36BA7295E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3FF93459-348D-4506-9AAC-CBCA4DBCBB2F}">
      <dgm:prSet phldrT="[Text]" custT="1"/>
      <dgm:spPr/>
      <dgm:t>
        <a:bodyPr/>
        <a:lstStyle/>
        <a:p>
          <a:r>
            <a:rPr lang="en-SG" sz="1600" dirty="0"/>
            <a:t>Meet couple at Oasis Hotel &amp; bring them to level 7 office</a:t>
          </a:r>
        </a:p>
      </dgm:t>
    </dgm:pt>
    <dgm:pt modelId="{D82B0068-C6A9-43C8-BDBC-A98649408E12}" type="parTrans" cxnId="{067F5275-AC10-4BD7-9703-EB72CBC466CA}">
      <dgm:prSet/>
      <dgm:spPr/>
      <dgm:t>
        <a:bodyPr/>
        <a:lstStyle/>
        <a:p>
          <a:endParaRPr lang="en-SG"/>
        </a:p>
      </dgm:t>
    </dgm:pt>
    <dgm:pt modelId="{57C32D06-ACDB-4A14-AC69-4A12904AE830}" type="sibTrans" cxnId="{067F5275-AC10-4BD7-9703-EB72CBC466CA}">
      <dgm:prSet/>
      <dgm:spPr/>
      <dgm:t>
        <a:bodyPr/>
        <a:lstStyle/>
        <a:p>
          <a:endParaRPr lang="en-SG"/>
        </a:p>
      </dgm:t>
    </dgm:pt>
    <dgm:pt modelId="{E97E6701-00E2-4165-9EC1-08E6AF286DB6}">
      <dgm:prSet phldrT="[Text]" custT="1"/>
      <dgm:spPr/>
      <dgm:t>
        <a:bodyPr/>
        <a:lstStyle/>
        <a:p>
          <a:r>
            <a:rPr lang="en-SG" sz="1600" dirty="0"/>
            <a:t>Fertility coach self introduction &amp; explanation on fertility assessment</a:t>
          </a:r>
        </a:p>
      </dgm:t>
    </dgm:pt>
    <dgm:pt modelId="{90EE0ECD-DB61-4585-87B0-8CEED4DA84A2}" type="parTrans" cxnId="{DB23C6E2-918D-4000-9B10-695857E4353A}">
      <dgm:prSet/>
      <dgm:spPr/>
      <dgm:t>
        <a:bodyPr/>
        <a:lstStyle/>
        <a:p>
          <a:endParaRPr lang="en-SG"/>
        </a:p>
      </dgm:t>
    </dgm:pt>
    <dgm:pt modelId="{C829B902-9E1D-42B9-831D-1E5984745E3E}" type="sibTrans" cxnId="{DB23C6E2-918D-4000-9B10-695857E4353A}">
      <dgm:prSet/>
      <dgm:spPr/>
      <dgm:t>
        <a:bodyPr/>
        <a:lstStyle/>
        <a:p>
          <a:endParaRPr lang="en-SG"/>
        </a:p>
      </dgm:t>
    </dgm:pt>
    <dgm:pt modelId="{97086C92-86E8-4554-A0DB-80D40AF64DE1}">
      <dgm:prSet phldrT="[Text]" custT="1"/>
      <dgm:spPr/>
      <dgm:t>
        <a:bodyPr/>
        <a:lstStyle/>
        <a:p>
          <a:r>
            <a:rPr lang="en-SG" sz="1600" dirty="0"/>
            <a:t>Fertility coach to take BMI &amp; blood pressure of couple. Couple are to fill in questionnaire (Appendix B)</a:t>
          </a:r>
        </a:p>
      </dgm:t>
    </dgm:pt>
    <dgm:pt modelId="{F05969AC-E6D9-4B57-AB53-8923636CEA0F}" type="parTrans" cxnId="{17FA6B46-41C6-46D8-9642-285BC92BC930}">
      <dgm:prSet/>
      <dgm:spPr/>
      <dgm:t>
        <a:bodyPr/>
        <a:lstStyle/>
        <a:p>
          <a:endParaRPr lang="en-SG"/>
        </a:p>
      </dgm:t>
    </dgm:pt>
    <dgm:pt modelId="{1123F04F-09B8-45C0-9A44-18D89DF6951F}" type="sibTrans" cxnId="{17FA6B46-41C6-46D8-9642-285BC92BC930}">
      <dgm:prSet/>
      <dgm:spPr/>
      <dgm:t>
        <a:bodyPr/>
        <a:lstStyle/>
        <a:p>
          <a:endParaRPr lang="en-SG"/>
        </a:p>
      </dgm:t>
    </dgm:pt>
    <dgm:pt modelId="{AE449F7E-C983-4701-A465-D566A4F8C5C5}">
      <dgm:prSet phldrT="[Text]" custT="1"/>
      <dgm:spPr/>
      <dgm:t>
        <a:bodyPr/>
        <a:lstStyle/>
        <a:p>
          <a:r>
            <a:rPr lang="en-SG" sz="1600" dirty="0"/>
            <a:t>Fertility coach go through </a:t>
          </a:r>
          <a:r>
            <a:rPr lang="en-SG" sz="1600" dirty="0" err="1"/>
            <a:t>questionnnaire</a:t>
          </a:r>
          <a:r>
            <a:rPr lang="en-SG" sz="1600" dirty="0"/>
            <a:t> &amp; introduce activity of fertility program accordingly</a:t>
          </a:r>
        </a:p>
      </dgm:t>
    </dgm:pt>
    <dgm:pt modelId="{47E27DE1-D583-41CC-BF4E-8A9A6761A7CE}" type="parTrans" cxnId="{3C40A340-6F0D-459B-9C59-7A0D89CFEB44}">
      <dgm:prSet/>
      <dgm:spPr/>
      <dgm:t>
        <a:bodyPr/>
        <a:lstStyle/>
        <a:p>
          <a:endParaRPr lang="en-SG"/>
        </a:p>
      </dgm:t>
    </dgm:pt>
    <dgm:pt modelId="{3949A4B8-7993-4298-9243-E3750AC2C67C}" type="sibTrans" cxnId="{3C40A340-6F0D-459B-9C59-7A0D89CFEB44}">
      <dgm:prSet/>
      <dgm:spPr/>
      <dgm:t>
        <a:bodyPr/>
        <a:lstStyle/>
        <a:p>
          <a:endParaRPr lang="en-SG"/>
        </a:p>
      </dgm:t>
    </dgm:pt>
    <dgm:pt modelId="{4D48DE6C-404F-4181-ACD2-D8232E9BE09E}">
      <dgm:prSet phldrT="[Text]" custT="1"/>
      <dgm:spPr/>
      <dgm:t>
        <a:bodyPr/>
        <a:lstStyle/>
        <a:p>
          <a:r>
            <a:rPr lang="en-SG" sz="1600" dirty="0"/>
            <a:t>Fertility coach to provide fertility program brochure &amp; showcase level 6 facility area where activities are host</a:t>
          </a:r>
        </a:p>
      </dgm:t>
    </dgm:pt>
    <dgm:pt modelId="{7F8CA2F0-9209-4F86-BF99-CD29C70037C5}" type="parTrans" cxnId="{333FCEB4-79D1-481B-B979-57B25B59B3EA}">
      <dgm:prSet/>
      <dgm:spPr/>
      <dgm:t>
        <a:bodyPr/>
        <a:lstStyle/>
        <a:p>
          <a:endParaRPr lang="en-SG"/>
        </a:p>
      </dgm:t>
    </dgm:pt>
    <dgm:pt modelId="{9A64A5BF-98AC-4D0E-88F2-71B8A3EB3CCE}" type="sibTrans" cxnId="{333FCEB4-79D1-481B-B979-57B25B59B3EA}">
      <dgm:prSet/>
      <dgm:spPr/>
      <dgm:t>
        <a:bodyPr/>
        <a:lstStyle/>
        <a:p>
          <a:endParaRPr lang="en-SG"/>
        </a:p>
      </dgm:t>
    </dgm:pt>
    <dgm:pt modelId="{131BDFA0-E71E-469D-A561-024AED65A1DA}">
      <dgm:prSet phldrT="[Text]" custT="1"/>
      <dgm:spPr/>
      <dgm:t>
        <a:bodyPr/>
        <a:lstStyle/>
        <a:p>
          <a:r>
            <a:rPr lang="en-SG" sz="1600" dirty="0"/>
            <a:t>3 days later, Fertility coach to send “Thank you” message to couple</a:t>
          </a:r>
        </a:p>
      </dgm:t>
    </dgm:pt>
    <dgm:pt modelId="{17A32705-7E8D-47BC-A63B-FE4BEAAF9993}" type="parTrans" cxnId="{953F1C59-5ED3-4932-A9B3-C329B7105331}">
      <dgm:prSet/>
      <dgm:spPr/>
      <dgm:t>
        <a:bodyPr/>
        <a:lstStyle/>
        <a:p>
          <a:endParaRPr lang="en-SG"/>
        </a:p>
      </dgm:t>
    </dgm:pt>
    <dgm:pt modelId="{D4486892-355A-4337-807B-5101BD8D72A8}" type="sibTrans" cxnId="{953F1C59-5ED3-4932-A9B3-C329B7105331}">
      <dgm:prSet/>
      <dgm:spPr/>
      <dgm:t>
        <a:bodyPr/>
        <a:lstStyle/>
        <a:p>
          <a:endParaRPr lang="en-SG"/>
        </a:p>
      </dgm:t>
    </dgm:pt>
    <dgm:pt modelId="{A7627171-5208-4951-A66A-A95B551C0363}">
      <dgm:prSet phldrT="[Text]" custT="1"/>
      <dgm:spPr/>
      <dgm:t>
        <a:bodyPr/>
        <a:lstStyle/>
        <a:p>
          <a:r>
            <a:rPr lang="en-SG" sz="1600" dirty="0"/>
            <a:t>To provide Fertility program details within 1 week due to customisation</a:t>
          </a:r>
        </a:p>
      </dgm:t>
    </dgm:pt>
    <dgm:pt modelId="{643DC05B-246B-42C0-95B2-59D712B23C66}" type="parTrans" cxnId="{9D0BF269-2DB3-4164-97A8-77A3FA70D3D2}">
      <dgm:prSet/>
      <dgm:spPr/>
      <dgm:t>
        <a:bodyPr/>
        <a:lstStyle/>
        <a:p>
          <a:endParaRPr lang="en-SG"/>
        </a:p>
      </dgm:t>
    </dgm:pt>
    <dgm:pt modelId="{CC96209F-8111-4485-B181-344F4E07FBE6}" type="sibTrans" cxnId="{9D0BF269-2DB3-4164-97A8-77A3FA70D3D2}">
      <dgm:prSet/>
      <dgm:spPr/>
      <dgm:t>
        <a:bodyPr/>
        <a:lstStyle/>
        <a:p>
          <a:endParaRPr lang="en-SG"/>
        </a:p>
      </dgm:t>
    </dgm:pt>
    <dgm:pt modelId="{0820560B-840F-4F33-9A3B-42865FDB3F61}" type="pres">
      <dgm:prSet presAssocID="{330EF04D-A90D-45A9-B346-96A36BA7295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97D47EBB-FF0C-4EB3-981F-7BB0AFD4EEFF}" type="pres">
      <dgm:prSet presAssocID="{3FF93459-348D-4506-9AAC-CBCA4DBCBB2F}" presName="node" presStyleLbl="node1" presStyleIdx="0" presStyleCnt="7" custScaleY="60248" custLinFactNeighborX="0" custLinFactNeighborY="-3802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E0BF25FE-FFE1-4CDE-A134-240D18B0161D}" type="pres">
      <dgm:prSet presAssocID="{57C32D06-ACDB-4A14-AC69-4A12904AE830}" presName="sibTrans" presStyleLbl="sibTrans2D1" presStyleIdx="0" presStyleCnt="6"/>
      <dgm:spPr/>
      <dgm:t>
        <a:bodyPr/>
        <a:lstStyle/>
        <a:p>
          <a:endParaRPr lang="en-SG"/>
        </a:p>
      </dgm:t>
    </dgm:pt>
    <dgm:pt modelId="{D5BE428A-C1C4-4F15-9912-746F716FA5AE}" type="pres">
      <dgm:prSet presAssocID="{57C32D06-ACDB-4A14-AC69-4A12904AE830}" presName="connectorText" presStyleLbl="sibTrans2D1" presStyleIdx="0" presStyleCnt="6"/>
      <dgm:spPr/>
      <dgm:t>
        <a:bodyPr/>
        <a:lstStyle/>
        <a:p>
          <a:endParaRPr lang="en-SG"/>
        </a:p>
      </dgm:t>
    </dgm:pt>
    <dgm:pt modelId="{FAB87C79-02DF-4CD4-B69A-BF9D1BE14118}" type="pres">
      <dgm:prSet presAssocID="{E97E6701-00E2-4165-9EC1-08E6AF286DB6}" presName="node" presStyleLbl="node1" presStyleIdx="1" presStyleCnt="7" custScaleY="60248" custLinFactNeighborX="-1431" custLinFactNeighborY="-3802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93638490-07D8-4CFB-B650-FB6A5936E9E3}" type="pres">
      <dgm:prSet presAssocID="{C829B902-9E1D-42B9-831D-1E5984745E3E}" presName="sibTrans" presStyleLbl="sibTrans2D1" presStyleIdx="1" presStyleCnt="6"/>
      <dgm:spPr/>
      <dgm:t>
        <a:bodyPr/>
        <a:lstStyle/>
        <a:p>
          <a:endParaRPr lang="en-SG"/>
        </a:p>
      </dgm:t>
    </dgm:pt>
    <dgm:pt modelId="{4979B2BF-4207-45D2-8847-BEDECA47E963}" type="pres">
      <dgm:prSet presAssocID="{C829B902-9E1D-42B9-831D-1E5984745E3E}" presName="connectorText" presStyleLbl="sibTrans2D1" presStyleIdx="1" presStyleCnt="6"/>
      <dgm:spPr/>
      <dgm:t>
        <a:bodyPr/>
        <a:lstStyle/>
        <a:p>
          <a:endParaRPr lang="en-SG"/>
        </a:p>
      </dgm:t>
    </dgm:pt>
    <dgm:pt modelId="{850AB74B-C03B-4156-A223-A0AD1F014172}" type="pres">
      <dgm:prSet presAssocID="{97086C92-86E8-4554-A0DB-80D40AF64DE1}" presName="node" presStyleLbl="node1" presStyleIdx="2" presStyleCnt="7" custScaleY="60248" custLinFactNeighborX="-1431" custLinFactNeighborY="-42001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E1B2E786-D552-44B4-93DA-4489CB257047}" type="pres">
      <dgm:prSet presAssocID="{1123F04F-09B8-45C0-9A44-18D89DF6951F}" presName="sibTrans" presStyleLbl="sibTrans2D1" presStyleIdx="2" presStyleCnt="6"/>
      <dgm:spPr/>
      <dgm:t>
        <a:bodyPr/>
        <a:lstStyle/>
        <a:p>
          <a:endParaRPr lang="en-SG"/>
        </a:p>
      </dgm:t>
    </dgm:pt>
    <dgm:pt modelId="{D46BB91D-C7DC-44E8-9D9A-F9BB12531DD0}" type="pres">
      <dgm:prSet presAssocID="{1123F04F-09B8-45C0-9A44-18D89DF6951F}" presName="connectorText" presStyleLbl="sibTrans2D1" presStyleIdx="2" presStyleCnt="6"/>
      <dgm:spPr/>
      <dgm:t>
        <a:bodyPr/>
        <a:lstStyle/>
        <a:p>
          <a:endParaRPr lang="en-SG"/>
        </a:p>
      </dgm:t>
    </dgm:pt>
    <dgm:pt modelId="{9104535C-1676-43A5-AC8C-A87F388D7C4A}" type="pres">
      <dgm:prSet presAssocID="{AE449F7E-C983-4701-A465-D566A4F8C5C5}" presName="node" presStyleLbl="node1" presStyleIdx="3" presStyleCnt="7" custScaleY="60248" custLinFactNeighborX="-1431" custLinFactNeighborY="-42001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37D2C4FD-786E-48DC-8CA8-D4B8AE97FBC8}" type="pres">
      <dgm:prSet presAssocID="{3949A4B8-7993-4298-9243-E3750AC2C67C}" presName="sibTrans" presStyleLbl="sibTrans2D1" presStyleIdx="3" presStyleCnt="6"/>
      <dgm:spPr/>
      <dgm:t>
        <a:bodyPr/>
        <a:lstStyle/>
        <a:p>
          <a:endParaRPr lang="en-SG"/>
        </a:p>
      </dgm:t>
    </dgm:pt>
    <dgm:pt modelId="{E03F280A-5F72-4F32-89AF-60918D157656}" type="pres">
      <dgm:prSet presAssocID="{3949A4B8-7993-4298-9243-E3750AC2C67C}" presName="connectorText" presStyleLbl="sibTrans2D1" presStyleIdx="3" presStyleCnt="6"/>
      <dgm:spPr/>
      <dgm:t>
        <a:bodyPr/>
        <a:lstStyle/>
        <a:p>
          <a:endParaRPr lang="en-SG"/>
        </a:p>
      </dgm:t>
    </dgm:pt>
    <dgm:pt modelId="{E7D4CB9D-0A78-4B9D-9D96-8E3D77A25BC8}" type="pres">
      <dgm:prSet presAssocID="{4D48DE6C-404F-4181-ACD2-D8232E9BE09E}" presName="node" presStyleLbl="node1" presStyleIdx="4" presStyleCnt="7" custScaleY="60248" custLinFactNeighborX="-1431" custLinFactNeighborY="-3802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A6BCD336-4EC9-4DC1-9B93-215221E88071}" type="pres">
      <dgm:prSet presAssocID="{9A64A5BF-98AC-4D0E-88F2-71B8A3EB3CCE}" presName="sibTrans" presStyleLbl="sibTrans2D1" presStyleIdx="4" presStyleCnt="6"/>
      <dgm:spPr/>
      <dgm:t>
        <a:bodyPr/>
        <a:lstStyle/>
        <a:p>
          <a:endParaRPr lang="en-SG"/>
        </a:p>
      </dgm:t>
    </dgm:pt>
    <dgm:pt modelId="{8A73F2FC-AE94-48B1-9F8E-509F2B11FD82}" type="pres">
      <dgm:prSet presAssocID="{9A64A5BF-98AC-4D0E-88F2-71B8A3EB3CCE}" presName="connectorText" presStyleLbl="sibTrans2D1" presStyleIdx="4" presStyleCnt="6"/>
      <dgm:spPr/>
      <dgm:t>
        <a:bodyPr/>
        <a:lstStyle/>
        <a:p>
          <a:endParaRPr lang="en-SG"/>
        </a:p>
      </dgm:t>
    </dgm:pt>
    <dgm:pt modelId="{A8C6C779-ABCB-4B4B-B53C-D09F3C17A721}" type="pres">
      <dgm:prSet presAssocID="{131BDFA0-E71E-469D-A561-024AED65A1DA}" presName="node" presStyleLbl="node1" presStyleIdx="5" presStyleCnt="7" custScaleY="60248" custLinFactNeighborX="-1431" custLinFactNeighborY="-3802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8A0011C-46F9-4E93-B4F1-74216780D2B6}" type="pres">
      <dgm:prSet presAssocID="{D4486892-355A-4337-807B-5101BD8D72A8}" presName="sibTrans" presStyleLbl="sibTrans2D1" presStyleIdx="5" presStyleCnt="6" custScaleX="140684" custScaleY="86750"/>
      <dgm:spPr/>
      <dgm:t>
        <a:bodyPr/>
        <a:lstStyle/>
        <a:p>
          <a:endParaRPr lang="en-SG"/>
        </a:p>
      </dgm:t>
    </dgm:pt>
    <dgm:pt modelId="{ACBEE7C5-2146-4F7A-91A9-F06EABAED636}" type="pres">
      <dgm:prSet presAssocID="{D4486892-355A-4337-807B-5101BD8D72A8}" presName="connectorText" presStyleLbl="sibTrans2D1" presStyleIdx="5" presStyleCnt="6"/>
      <dgm:spPr/>
      <dgm:t>
        <a:bodyPr/>
        <a:lstStyle/>
        <a:p>
          <a:endParaRPr lang="en-SG"/>
        </a:p>
      </dgm:t>
    </dgm:pt>
    <dgm:pt modelId="{55A3CF65-44AD-4E4F-AC00-8566DC3322C8}" type="pres">
      <dgm:prSet presAssocID="{A7627171-5208-4951-A66A-A95B551C0363}" presName="node" presStyleLbl="node1" presStyleIdx="6" presStyleCnt="7" custScaleY="60248" custLinFactNeighborX="73363" custLinFactNeighborY="-42001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A3120286-6B90-4FB5-B10B-CAC9BB75C2A8}" type="presOf" srcId="{9A64A5BF-98AC-4D0E-88F2-71B8A3EB3CCE}" destId="{8A73F2FC-AE94-48B1-9F8E-509F2B11FD82}" srcOrd="1" destOrd="0" presId="urn:microsoft.com/office/officeart/2005/8/layout/process5"/>
    <dgm:cxn modelId="{4E5E6E37-A501-4092-9CD8-48304898DB2D}" type="presOf" srcId="{3949A4B8-7993-4298-9243-E3750AC2C67C}" destId="{E03F280A-5F72-4F32-89AF-60918D157656}" srcOrd="1" destOrd="0" presId="urn:microsoft.com/office/officeart/2005/8/layout/process5"/>
    <dgm:cxn modelId="{23305929-4D9A-4D00-B461-333998DA3DCE}" type="presOf" srcId="{E97E6701-00E2-4165-9EC1-08E6AF286DB6}" destId="{FAB87C79-02DF-4CD4-B69A-BF9D1BE14118}" srcOrd="0" destOrd="0" presId="urn:microsoft.com/office/officeart/2005/8/layout/process5"/>
    <dgm:cxn modelId="{17FA6B46-41C6-46D8-9642-285BC92BC930}" srcId="{330EF04D-A90D-45A9-B346-96A36BA7295E}" destId="{97086C92-86E8-4554-A0DB-80D40AF64DE1}" srcOrd="2" destOrd="0" parTransId="{F05969AC-E6D9-4B57-AB53-8923636CEA0F}" sibTransId="{1123F04F-09B8-45C0-9A44-18D89DF6951F}"/>
    <dgm:cxn modelId="{7422EF0E-5D3F-4677-92A0-F6617E2037A3}" type="presOf" srcId="{330EF04D-A90D-45A9-B346-96A36BA7295E}" destId="{0820560B-840F-4F33-9A3B-42865FDB3F61}" srcOrd="0" destOrd="0" presId="urn:microsoft.com/office/officeart/2005/8/layout/process5"/>
    <dgm:cxn modelId="{6A91AF68-8E09-49B0-8856-9B67F66D37FF}" type="presOf" srcId="{57C32D06-ACDB-4A14-AC69-4A12904AE830}" destId="{E0BF25FE-FFE1-4CDE-A134-240D18B0161D}" srcOrd="0" destOrd="0" presId="urn:microsoft.com/office/officeart/2005/8/layout/process5"/>
    <dgm:cxn modelId="{70823318-3C7A-4F10-902A-A48CAFCE2922}" type="presOf" srcId="{3FF93459-348D-4506-9AAC-CBCA4DBCBB2F}" destId="{97D47EBB-FF0C-4EB3-981F-7BB0AFD4EEFF}" srcOrd="0" destOrd="0" presId="urn:microsoft.com/office/officeart/2005/8/layout/process5"/>
    <dgm:cxn modelId="{69CA6843-5274-415D-8848-743AFB877E24}" type="presOf" srcId="{9A64A5BF-98AC-4D0E-88F2-71B8A3EB3CCE}" destId="{A6BCD336-4EC9-4DC1-9B93-215221E88071}" srcOrd="0" destOrd="0" presId="urn:microsoft.com/office/officeart/2005/8/layout/process5"/>
    <dgm:cxn modelId="{F49D5C29-123E-4D61-B665-22E5F0BCCB53}" type="presOf" srcId="{C829B902-9E1D-42B9-831D-1E5984745E3E}" destId="{4979B2BF-4207-45D2-8847-BEDECA47E963}" srcOrd="1" destOrd="0" presId="urn:microsoft.com/office/officeart/2005/8/layout/process5"/>
    <dgm:cxn modelId="{95177F30-2293-4426-873B-1366AD2744AB}" type="presOf" srcId="{D4486892-355A-4337-807B-5101BD8D72A8}" destId="{ACBEE7C5-2146-4F7A-91A9-F06EABAED636}" srcOrd="1" destOrd="0" presId="urn:microsoft.com/office/officeart/2005/8/layout/process5"/>
    <dgm:cxn modelId="{F05F7989-6FA7-4BFE-8767-D79520DC4BF3}" type="presOf" srcId="{131BDFA0-E71E-469D-A561-024AED65A1DA}" destId="{A8C6C779-ABCB-4B4B-B53C-D09F3C17A721}" srcOrd="0" destOrd="0" presId="urn:microsoft.com/office/officeart/2005/8/layout/process5"/>
    <dgm:cxn modelId="{E0178C28-FBB1-444E-8856-CDA308663585}" type="presOf" srcId="{1123F04F-09B8-45C0-9A44-18D89DF6951F}" destId="{D46BB91D-C7DC-44E8-9D9A-F9BB12531DD0}" srcOrd="1" destOrd="0" presId="urn:microsoft.com/office/officeart/2005/8/layout/process5"/>
    <dgm:cxn modelId="{BD995F42-E062-4807-B718-DD30419C0C45}" type="presOf" srcId="{C829B902-9E1D-42B9-831D-1E5984745E3E}" destId="{93638490-07D8-4CFB-B650-FB6A5936E9E3}" srcOrd="0" destOrd="0" presId="urn:microsoft.com/office/officeart/2005/8/layout/process5"/>
    <dgm:cxn modelId="{3C40A340-6F0D-459B-9C59-7A0D89CFEB44}" srcId="{330EF04D-A90D-45A9-B346-96A36BA7295E}" destId="{AE449F7E-C983-4701-A465-D566A4F8C5C5}" srcOrd="3" destOrd="0" parTransId="{47E27DE1-D583-41CC-BF4E-8A9A6761A7CE}" sibTransId="{3949A4B8-7993-4298-9243-E3750AC2C67C}"/>
    <dgm:cxn modelId="{BF6867FC-2EE4-41E7-AB99-80ED77CF982F}" type="presOf" srcId="{1123F04F-09B8-45C0-9A44-18D89DF6951F}" destId="{E1B2E786-D552-44B4-93DA-4489CB257047}" srcOrd="0" destOrd="0" presId="urn:microsoft.com/office/officeart/2005/8/layout/process5"/>
    <dgm:cxn modelId="{8679D9F4-09CE-46CC-89B0-A309054ABD12}" type="presOf" srcId="{57C32D06-ACDB-4A14-AC69-4A12904AE830}" destId="{D5BE428A-C1C4-4F15-9912-746F716FA5AE}" srcOrd="1" destOrd="0" presId="urn:microsoft.com/office/officeart/2005/8/layout/process5"/>
    <dgm:cxn modelId="{DB23C6E2-918D-4000-9B10-695857E4353A}" srcId="{330EF04D-A90D-45A9-B346-96A36BA7295E}" destId="{E97E6701-00E2-4165-9EC1-08E6AF286DB6}" srcOrd="1" destOrd="0" parTransId="{90EE0ECD-DB61-4585-87B0-8CEED4DA84A2}" sibTransId="{C829B902-9E1D-42B9-831D-1E5984745E3E}"/>
    <dgm:cxn modelId="{067F5275-AC10-4BD7-9703-EB72CBC466CA}" srcId="{330EF04D-A90D-45A9-B346-96A36BA7295E}" destId="{3FF93459-348D-4506-9AAC-CBCA4DBCBB2F}" srcOrd="0" destOrd="0" parTransId="{D82B0068-C6A9-43C8-BDBC-A98649408E12}" sibTransId="{57C32D06-ACDB-4A14-AC69-4A12904AE830}"/>
    <dgm:cxn modelId="{953F1C59-5ED3-4932-A9B3-C329B7105331}" srcId="{330EF04D-A90D-45A9-B346-96A36BA7295E}" destId="{131BDFA0-E71E-469D-A561-024AED65A1DA}" srcOrd="5" destOrd="0" parTransId="{17A32705-7E8D-47BC-A63B-FE4BEAAF9993}" sibTransId="{D4486892-355A-4337-807B-5101BD8D72A8}"/>
    <dgm:cxn modelId="{333FCEB4-79D1-481B-B979-57B25B59B3EA}" srcId="{330EF04D-A90D-45A9-B346-96A36BA7295E}" destId="{4D48DE6C-404F-4181-ACD2-D8232E9BE09E}" srcOrd="4" destOrd="0" parTransId="{7F8CA2F0-9209-4F86-BF99-CD29C70037C5}" sibTransId="{9A64A5BF-98AC-4D0E-88F2-71B8A3EB3CCE}"/>
    <dgm:cxn modelId="{FC54D2DD-E1F3-492A-8349-F52F5B906670}" type="presOf" srcId="{4D48DE6C-404F-4181-ACD2-D8232E9BE09E}" destId="{E7D4CB9D-0A78-4B9D-9D96-8E3D77A25BC8}" srcOrd="0" destOrd="0" presId="urn:microsoft.com/office/officeart/2005/8/layout/process5"/>
    <dgm:cxn modelId="{9D0BF269-2DB3-4164-97A8-77A3FA70D3D2}" srcId="{330EF04D-A90D-45A9-B346-96A36BA7295E}" destId="{A7627171-5208-4951-A66A-A95B551C0363}" srcOrd="6" destOrd="0" parTransId="{643DC05B-246B-42C0-95B2-59D712B23C66}" sibTransId="{CC96209F-8111-4485-B181-344F4E07FBE6}"/>
    <dgm:cxn modelId="{9D6175FD-196C-402F-A116-F4F960D0F5DD}" type="presOf" srcId="{A7627171-5208-4951-A66A-A95B551C0363}" destId="{55A3CF65-44AD-4E4F-AC00-8566DC3322C8}" srcOrd="0" destOrd="0" presId="urn:microsoft.com/office/officeart/2005/8/layout/process5"/>
    <dgm:cxn modelId="{786DCD8E-6E33-4076-8A28-820557F13277}" type="presOf" srcId="{97086C92-86E8-4554-A0DB-80D40AF64DE1}" destId="{850AB74B-C03B-4156-A223-A0AD1F014172}" srcOrd="0" destOrd="0" presId="urn:microsoft.com/office/officeart/2005/8/layout/process5"/>
    <dgm:cxn modelId="{508731DF-F938-4A25-8AD8-EF0D908A7BDB}" type="presOf" srcId="{AE449F7E-C983-4701-A465-D566A4F8C5C5}" destId="{9104535C-1676-43A5-AC8C-A87F388D7C4A}" srcOrd="0" destOrd="0" presId="urn:microsoft.com/office/officeart/2005/8/layout/process5"/>
    <dgm:cxn modelId="{2D181639-079A-4B6C-B89E-32E228AF12F9}" type="presOf" srcId="{D4486892-355A-4337-807B-5101BD8D72A8}" destId="{B8A0011C-46F9-4E93-B4F1-74216780D2B6}" srcOrd="0" destOrd="0" presId="urn:microsoft.com/office/officeart/2005/8/layout/process5"/>
    <dgm:cxn modelId="{57E4F892-C449-45EF-9CFB-37A8B972D971}" type="presOf" srcId="{3949A4B8-7993-4298-9243-E3750AC2C67C}" destId="{37D2C4FD-786E-48DC-8CA8-D4B8AE97FBC8}" srcOrd="0" destOrd="0" presId="urn:microsoft.com/office/officeart/2005/8/layout/process5"/>
    <dgm:cxn modelId="{73C30803-D612-4BC7-8434-396ACD7B05F5}" type="presParOf" srcId="{0820560B-840F-4F33-9A3B-42865FDB3F61}" destId="{97D47EBB-FF0C-4EB3-981F-7BB0AFD4EEFF}" srcOrd="0" destOrd="0" presId="urn:microsoft.com/office/officeart/2005/8/layout/process5"/>
    <dgm:cxn modelId="{D28BD5EC-433C-41E0-B7BF-8E9CECB24B6D}" type="presParOf" srcId="{0820560B-840F-4F33-9A3B-42865FDB3F61}" destId="{E0BF25FE-FFE1-4CDE-A134-240D18B0161D}" srcOrd="1" destOrd="0" presId="urn:microsoft.com/office/officeart/2005/8/layout/process5"/>
    <dgm:cxn modelId="{549A6DEE-A2D4-4B9F-A984-4BF2ABE6D294}" type="presParOf" srcId="{E0BF25FE-FFE1-4CDE-A134-240D18B0161D}" destId="{D5BE428A-C1C4-4F15-9912-746F716FA5AE}" srcOrd="0" destOrd="0" presId="urn:microsoft.com/office/officeart/2005/8/layout/process5"/>
    <dgm:cxn modelId="{0137C99D-1314-461F-A8D0-21E7938C9CE5}" type="presParOf" srcId="{0820560B-840F-4F33-9A3B-42865FDB3F61}" destId="{FAB87C79-02DF-4CD4-B69A-BF9D1BE14118}" srcOrd="2" destOrd="0" presId="urn:microsoft.com/office/officeart/2005/8/layout/process5"/>
    <dgm:cxn modelId="{C0E4FC71-884B-4B6C-B85E-B09EF36F2D41}" type="presParOf" srcId="{0820560B-840F-4F33-9A3B-42865FDB3F61}" destId="{93638490-07D8-4CFB-B650-FB6A5936E9E3}" srcOrd="3" destOrd="0" presId="urn:microsoft.com/office/officeart/2005/8/layout/process5"/>
    <dgm:cxn modelId="{ED5F838F-AE5B-45BC-8552-657A154A6A16}" type="presParOf" srcId="{93638490-07D8-4CFB-B650-FB6A5936E9E3}" destId="{4979B2BF-4207-45D2-8847-BEDECA47E963}" srcOrd="0" destOrd="0" presId="urn:microsoft.com/office/officeart/2005/8/layout/process5"/>
    <dgm:cxn modelId="{DE3E0361-0893-4C27-8226-365095E64398}" type="presParOf" srcId="{0820560B-840F-4F33-9A3B-42865FDB3F61}" destId="{850AB74B-C03B-4156-A223-A0AD1F014172}" srcOrd="4" destOrd="0" presId="urn:microsoft.com/office/officeart/2005/8/layout/process5"/>
    <dgm:cxn modelId="{2189285C-3FD1-48DE-B6B2-15C682F4C347}" type="presParOf" srcId="{0820560B-840F-4F33-9A3B-42865FDB3F61}" destId="{E1B2E786-D552-44B4-93DA-4489CB257047}" srcOrd="5" destOrd="0" presId="urn:microsoft.com/office/officeart/2005/8/layout/process5"/>
    <dgm:cxn modelId="{D41B6297-41A0-4170-8C22-32022A1B0883}" type="presParOf" srcId="{E1B2E786-D552-44B4-93DA-4489CB257047}" destId="{D46BB91D-C7DC-44E8-9D9A-F9BB12531DD0}" srcOrd="0" destOrd="0" presId="urn:microsoft.com/office/officeart/2005/8/layout/process5"/>
    <dgm:cxn modelId="{1D0296AB-10E2-4694-BFA2-C1B8904B0AE9}" type="presParOf" srcId="{0820560B-840F-4F33-9A3B-42865FDB3F61}" destId="{9104535C-1676-43A5-AC8C-A87F388D7C4A}" srcOrd="6" destOrd="0" presId="urn:microsoft.com/office/officeart/2005/8/layout/process5"/>
    <dgm:cxn modelId="{D3F09F5A-15F1-44E0-BCEC-CAFFB9E32DF0}" type="presParOf" srcId="{0820560B-840F-4F33-9A3B-42865FDB3F61}" destId="{37D2C4FD-786E-48DC-8CA8-D4B8AE97FBC8}" srcOrd="7" destOrd="0" presId="urn:microsoft.com/office/officeart/2005/8/layout/process5"/>
    <dgm:cxn modelId="{2FF78435-9AD3-4A34-BCE5-94E61DAD8305}" type="presParOf" srcId="{37D2C4FD-786E-48DC-8CA8-D4B8AE97FBC8}" destId="{E03F280A-5F72-4F32-89AF-60918D157656}" srcOrd="0" destOrd="0" presId="urn:microsoft.com/office/officeart/2005/8/layout/process5"/>
    <dgm:cxn modelId="{D37A633B-58AD-4392-9133-1EF18052B5D9}" type="presParOf" srcId="{0820560B-840F-4F33-9A3B-42865FDB3F61}" destId="{E7D4CB9D-0A78-4B9D-9D96-8E3D77A25BC8}" srcOrd="8" destOrd="0" presId="urn:microsoft.com/office/officeart/2005/8/layout/process5"/>
    <dgm:cxn modelId="{E4C811A6-FE5C-4645-8582-F792312093F9}" type="presParOf" srcId="{0820560B-840F-4F33-9A3B-42865FDB3F61}" destId="{A6BCD336-4EC9-4DC1-9B93-215221E88071}" srcOrd="9" destOrd="0" presId="urn:microsoft.com/office/officeart/2005/8/layout/process5"/>
    <dgm:cxn modelId="{B13B70FB-5758-4ED9-A422-FC5EC1B350A2}" type="presParOf" srcId="{A6BCD336-4EC9-4DC1-9B93-215221E88071}" destId="{8A73F2FC-AE94-48B1-9F8E-509F2B11FD82}" srcOrd="0" destOrd="0" presId="urn:microsoft.com/office/officeart/2005/8/layout/process5"/>
    <dgm:cxn modelId="{BFF0AC2E-983A-4BED-A7CB-62EF7456202A}" type="presParOf" srcId="{0820560B-840F-4F33-9A3B-42865FDB3F61}" destId="{A8C6C779-ABCB-4B4B-B53C-D09F3C17A721}" srcOrd="10" destOrd="0" presId="urn:microsoft.com/office/officeart/2005/8/layout/process5"/>
    <dgm:cxn modelId="{3BC504BF-63B3-4D77-91C4-94597BA7EB6B}" type="presParOf" srcId="{0820560B-840F-4F33-9A3B-42865FDB3F61}" destId="{B8A0011C-46F9-4E93-B4F1-74216780D2B6}" srcOrd="11" destOrd="0" presId="urn:microsoft.com/office/officeart/2005/8/layout/process5"/>
    <dgm:cxn modelId="{597B379F-4E55-49E0-A0A0-FCA1D9DB1225}" type="presParOf" srcId="{B8A0011C-46F9-4E93-B4F1-74216780D2B6}" destId="{ACBEE7C5-2146-4F7A-91A9-F06EABAED636}" srcOrd="0" destOrd="0" presId="urn:microsoft.com/office/officeart/2005/8/layout/process5"/>
    <dgm:cxn modelId="{6B130084-7473-4FC7-9F18-CD2402EC8831}" type="presParOf" srcId="{0820560B-840F-4F33-9A3B-42865FDB3F61}" destId="{55A3CF65-44AD-4E4F-AC00-8566DC3322C8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C3D0D7-8B20-4FB6-B13D-40A7E59FE11E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26B41F52-91CD-4772-B718-90C3C9929B7B}">
      <dgm:prSet phldrT="[Text]" custT="1"/>
      <dgm:spPr/>
      <dgm:t>
        <a:bodyPr/>
        <a:lstStyle/>
        <a:p>
          <a:r>
            <a:rPr lang="en-SG" sz="1600" dirty="0"/>
            <a:t>1</a:t>
          </a:r>
          <a:r>
            <a:rPr lang="en-SG" sz="1600" baseline="30000" dirty="0"/>
            <a:t>st</a:t>
          </a:r>
          <a:r>
            <a:rPr lang="en-SG" sz="1600" dirty="0"/>
            <a:t> meeting with couple after 1wk from free consultation</a:t>
          </a:r>
        </a:p>
      </dgm:t>
    </dgm:pt>
    <dgm:pt modelId="{CE4BF709-4DBC-443B-89C0-C1DC34C0FEE3}" type="parTrans" cxnId="{F6D60711-4AEE-4F1C-9625-DF6245811EC9}">
      <dgm:prSet/>
      <dgm:spPr/>
      <dgm:t>
        <a:bodyPr/>
        <a:lstStyle/>
        <a:p>
          <a:endParaRPr lang="en-SG"/>
        </a:p>
      </dgm:t>
    </dgm:pt>
    <dgm:pt modelId="{45338C72-3901-4739-A7F1-900CAFCBCF20}" type="sibTrans" cxnId="{F6D60711-4AEE-4F1C-9625-DF6245811EC9}">
      <dgm:prSet/>
      <dgm:spPr/>
      <dgm:t>
        <a:bodyPr/>
        <a:lstStyle/>
        <a:p>
          <a:endParaRPr lang="en-SG"/>
        </a:p>
      </dgm:t>
    </dgm:pt>
    <dgm:pt modelId="{CD6F1CA5-F63D-4907-8953-24169D0EBD0C}">
      <dgm:prSet phldrT="[Text]" custT="1"/>
      <dgm:spPr/>
      <dgm:t>
        <a:bodyPr/>
        <a:lstStyle/>
        <a:p>
          <a:r>
            <a:rPr lang="en-SG" sz="1600" dirty="0"/>
            <a:t>Fertility coach explain 4 </a:t>
          </a:r>
          <a:r>
            <a:rPr lang="en-SG" sz="1600" dirty="0" err="1"/>
            <a:t>wks</a:t>
          </a:r>
          <a:r>
            <a:rPr lang="en-SG" sz="1600" dirty="0"/>
            <a:t> &amp; 12 </a:t>
          </a:r>
          <a:r>
            <a:rPr lang="en-SG" sz="1600" dirty="0" err="1"/>
            <a:t>wks</a:t>
          </a:r>
          <a:r>
            <a:rPr lang="en-SG" sz="1600" dirty="0"/>
            <a:t> program in details to couple</a:t>
          </a:r>
        </a:p>
      </dgm:t>
    </dgm:pt>
    <dgm:pt modelId="{2EFE4AEB-F120-4443-8334-41F46BF91CD5}" type="parTrans" cxnId="{7CC89BDE-9BD1-47E5-B5AE-2620FBB42A6F}">
      <dgm:prSet/>
      <dgm:spPr/>
      <dgm:t>
        <a:bodyPr/>
        <a:lstStyle/>
        <a:p>
          <a:endParaRPr lang="en-SG"/>
        </a:p>
      </dgm:t>
    </dgm:pt>
    <dgm:pt modelId="{449CED5A-4AAF-495C-B50D-FD008040ECBE}" type="sibTrans" cxnId="{7CC89BDE-9BD1-47E5-B5AE-2620FBB42A6F}">
      <dgm:prSet/>
      <dgm:spPr/>
      <dgm:t>
        <a:bodyPr/>
        <a:lstStyle/>
        <a:p>
          <a:endParaRPr lang="en-SG"/>
        </a:p>
      </dgm:t>
    </dgm:pt>
    <dgm:pt modelId="{BC3E3A81-A464-42B4-99D9-B81BF24D48D7}">
      <dgm:prSet phldrT="[Text]" custT="1"/>
      <dgm:spPr/>
      <dgm:t>
        <a:bodyPr/>
        <a:lstStyle/>
        <a:p>
          <a:r>
            <a:rPr lang="en-SG" sz="1600" dirty="0"/>
            <a:t>Couple make deposit upon confirming the program &amp; sign consent form (Appendix C)</a:t>
          </a:r>
        </a:p>
      </dgm:t>
    </dgm:pt>
    <dgm:pt modelId="{C8C0B48D-C601-4001-B8AB-018E5396207E}" type="parTrans" cxnId="{FAA11077-4446-4877-85D1-3346A0B66684}">
      <dgm:prSet/>
      <dgm:spPr/>
      <dgm:t>
        <a:bodyPr/>
        <a:lstStyle/>
        <a:p>
          <a:endParaRPr lang="en-SG"/>
        </a:p>
      </dgm:t>
    </dgm:pt>
    <dgm:pt modelId="{81BC63D9-064E-4643-9F30-DA57D3071210}" type="sibTrans" cxnId="{FAA11077-4446-4877-85D1-3346A0B66684}">
      <dgm:prSet/>
      <dgm:spPr/>
      <dgm:t>
        <a:bodyPr/>
        <a:lstStyle/>
        <a:p>
          <a:endParaRPr lang="en-SG"/>
        </a:p>
      </dgm:t>
    </dgm:pt>
    <dgm:pt modelId="{DFDA90C8-84B3-4B8E-AE67-B04953336FFE}">
      <dgm:prSet phldrT="[Text]" custT="1"/>
      <dgm:spPr/>
      <dgm:t>
        <a:bodyPr/>
        <a:lstStyle/>
        <a:p>
          <a:r>
            <a:rPr lang="en-SG" sz="1600" dirty="0"/>
            <a:t>Fertility coach to check couple’s availability for coordinating the session dates with relevant associates</a:t>
          </a:r>
        </a:p>
      </dgm:t>
    </dgm:pt>
    <dgm:pt modelId="{DDBBDAF5-C191-425B-A42B-9D56D6AAC2A5}" type="parTrans" cxnId="{5451CABA-15AD-407F-92E1-19D8EB0C2406}">
      <dgm:prSet/>
      <dgm:spPr/>
      <dgm:t>
        <a:bodyPr/>
        <a:lstStyle/>
        <a:p>
          <a:endParaRPr lang="en-SG"/>
        </a:p>
      </dgm:t>
    </dgm:pt>
    <dgm:pt modelId="{7CB22D85-DF8D-459D-A56A-2DED75176D09}" type="sibTrans" cxnId="{5451CABA-15AD-407F-92E1-19D8EB0C2406}">
      <dgm:prSet/>
      <dgm:spPr/>
      <dgm:t>
        <a:bodyPr/>
        <a:lstStyle/>
        <a:p>
          <a:endParaRPr lang="en-SG"/>
        </a:p>
      </dgm:t>
    </dgm:pt>
    <dgm:pt modelId="{AF3373A2-C683-4763-B5B8-F1BAFF5439A7}">
      <dgm:prSet phldrT="[Text]" custT="1"/>
      <dgm:spPr/>
      <dgm:t>
        <a:bodyPr/>
        <a:lstStyle/>
        <a:p>
          <a:r>
            <a:rPr lang="en-SG" sz="1600" dirty="0"/>
            <a:t>Fertility coach to coordinate couple’s schedule with nutritionist, yoga &amp; workout trainer</a:t>
          </a:r>
        </a:p>
      </dgm:t>
    </dgm:pt>
    <dgm:pt modelId="{66FF6B36-A184-47AA-9395-BA765F43DB4D}" type="parTrans" cxnId="{B1CBFDA6-309C-4B60-A2E5-CD5E7CE247C1}">
      <dgm:prSet/>
      <dgm:spPr/>
      <dgm:t>
        <a:bodyPr/>
        <a:lstStyle/>
        <a:p>
          <a:endParaRPr lang="en-SG"/>
        </a:p>
      </dgm:t>
    </dgm:pt>
    <dgm:pt modelId="{15C9B38F-E62F-4D86-ACBE-797496BE44C4}" type="sibTrans" cxnId="{B1CBFDA6-309C-4B60-A2E5-CD5E7CE247C1}">
      <dgm:prSet/>
      <dgm:spPr/>
      <dgm:t>
        <a:bodyPr/>
        <a:lstStyle/>
        <a:p>
          <a:endParaRPr lang="en-SG"/>
        </a:p>
      </dgm:t>
    </dgm:pt>
    <dgm:pt modelId="{1CCC6C6A-ABDA-4146-886C-E1D031D46AFA}">
      <dgm:prSet phldrT="[Text]" custT="1"/>
      <dgm:spPr/>
      <dgm:t>
        <a:bodyPr/>
        <a:lstStyle/>
        <a:p>
          <a:r>
            <a:rPr lang="en-SG" sz="1600" dirty="0"/>
            <a:t>2</a:t>
          </a:r>
          <a:r>
            <a:rPr lang="en-SG" sz="1600" baseline="30000" dirty="0"/>
            <a:t>nd</a:t>
          </a:r>
          <a:r>
            <a:rPr lang="en-SG" sz="1600" dirty="0"/>
            <a:t> meeting with couple to present </a:t>
          </a:r>
          <a:r>
            <a:rPr lang="en-SG" sz="1600" dirty="0" err="1"/>
            <a:t>prog</a:t>
          </a:r>
          <a:r>
            <a:rPr lang="en-SG" sz="1600" dirty="0"/>
            <a:t> schedule and blood test date</a:t>
          </a:r>
        </a:p>
      </dgm:t>
    </dgm:pt>
    <dgm:pt modelId="{CBCE6CAC-4817-4A71-A5CF-49C53644BA04}" type="parTrans" cxnId="{4DAD7EBE-CF9A-4539-ACE6-37C8A21D9615}">
      <dgm:prSet/>
      <dgm:spPr/>
      <dgm:t>
        <a:bodyPr/>
        <a:lstStyle/>
        <a:p>
          <a:endParaRPr lang="en-SG"/>
        </a:p>
      </dgm:t>
    </dgm:pt>
    <dgm:pt modelId="{3D868656-3C65-44A9-B40B-1612223A3BE1}" type="sibTrans" cxnId="{4DAD7EBE-CF9A-4539-ACE6-37C8A21D9615}">
      <dgm:prSet/>
      <dgm:spPr/>
      <dgm:t>
        <a:bodyPr/>
        <a:lstStyle/>
        <a:p>
          <a:endParaRPr lang="en-SG"/>
        </a:p>
      </dgm:t>
    </dgm:pt>
    <dgm:pt modelId="{98C20D4A-811A-4942-964A-6216F18783D7}">
      <dgm:prSet phldrT="[Text]" custT="1"/>
      <dgm:spPr/>
      <dgm:t>
        <a:bodyPr/>
        <a:lstStyle/>
        <a:p>
          <a:r>
            <a:rPr lang="en-SG" sz="1600" dirty="0"/>
            <a:t>Start of program on 3</a:t>
          </a:r>
          <a:r>
            <a:rPr lang="en-SG" sz="1600" baseline="30000" dirty="0"/>
            <a:t>rd</a:t>
          </a:r>
          <a:r>
            <a:rPr lang="en-SG" sz="1600" dirty="0"/>
            <a:t> meeting. Fertility coach to follow-up with couple &amp; respective associate after every session </a:t>
          </a:r>
        </a:p>
      </dgm:t>
    </dgm:pt>
    <dgm:pt modelId="{A466C2FA-9D60-4435-A767-4E204A60252E}" type="parTrans" cxnId="{735B33FA-1C8A-4486-BF4F-04961390E02A}">
      <dgm:prSet/>
      <dgm:spPr/>
      <dgm:t>
        <a:bodyPr/>
        <a:lstStyle/>
        <a:p>
          <a:endParaRPr lang="en-SG"/>
        </a:p>
      </dgm:t>
    </dgm:pt>
    <dgm:pt modelId="{3CEC7C18-E61E-47C7-8A51-882BB02329A3}" type="sibTrans" cxnId="{735B33FA-1C8A-4486-BF4F-04961390E02A}">
      <dgm:prSet/>
      <dgm:spPr/>
      <dgm:t>
        <a:bodyPr/>
        <a:lstStyle/>
        <a:p>
          <a:endParaRPr lang="en-SG"/>
        </a:p>
      </dgm:t>
    </dgm:pt>
    <dgm:pt modelId="{43D0138A-006B-40DD-9278-20B9AD1D9670}" type="pres">
      <dgm:prSet presAssocID="{6CC3D0D7-8B20-4FB6-B13D-40A7E59FE11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14A5630F-5F1D-449F-A05E-FB9778B0F106}" type="pres">
      <dgm:prSet presAssocID="{26B41F52-91CD-4772-B718-90C3C9929B7B}" presName="node" presStyleLbl="node1" presStyleIdx="0" presStyleCnt="7" custScaleX="151440" custScaleY="111980" custLinFactNeighborX="-41175" custLinFactNeighborY="2167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06F837C-7169-44F4-8B16-E6123342DA07}" type="pres">
      <dgm:prSet presAssocID="{45338C72-3901-4739-A7F1-900CAFCBCF20}" presName="sibTrans" presStyleLbl="sibTrans2D1" presStyleIdx="0" presStyleCnt="6" custScaleX="106298" custScaleY="58509"/>
      <dgm:spPr/>
      <dgm:t>
        <a:bodyPr/>
        <a:lstStyle/>
        <a:p>
          <a:endParaRPr lang="en-SG"/>
        </a:p>
      </dgm:t>
    </dgm:pt>
    <dgm:pt modelId="{0F94B56E-66B0-4801-9BD7-3A0FD3B29471}" type="pres">
      <dgm:prSet presAssocID="{45338C72-3901-4739-A7F1-900CAFCBCF20}" presName="connectorText" presStyleLbl="sibTrans2D1" presStyleIdx="0" presStyleCnt="6"/>
      <dgm:spPr/>
      <dgm:t>
        <a:bodyPr/>
        <a:lstStyle/>
        <a:p>
          <a:endParaRPr lang="en-SG"/>
        </a:p>
      </dgm:t>
    </dgm:pt>
    <dgm:pt modelId="{F19078AA-AE4A-48B3-B5A5-9379D29CEDA7}" type="pres">
      <dgm:prSet presAssocID="{CD6F1CA5-F63D-4907-8953-24169D0EBD0C}" presName="node" presStyleLbl="node1" presStyleIdx="1" presStyleCnt="7" custScaleX="151440" custScaleY="111980" custLinFactNeighborX="4539" custLinFactNeighborY="2847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3ED001D3-0860-40A3-8B95-1416721324E6}" type="pres">
      <dgm:prSet presAssocID="{449CED5A-4AAF-495C-B50D-FD008040ECBE}" presName="sibTrans" presStyleLbl="sibTrans2D1" presStyleIdx="1" presStyleCnt="6" custScaleX="106298" custScaleY="58509"/>
      <dgm:spPr/>
      <dgm:t>
        <a:bodyPr/>
        <a:lstStyle/>
        <a:p>
          <a:endParaRPr lang="en-SG"/>
        </a:p>
      </dgm:t>
    </dgm:pt>
    <dgm:pt modelId="{76FFFC84-EAA6-4386-BD2C-9233892F03FF}" type="pres">
      <dgm:prSet presAssocID="{449CED5A-4AAF-495C-B50D-FD008040ECBE}" presName="connectorText" presStyleLbl="sibTrans2D1" presStyleIdx="1" presStyleCnt="6"/>
      <dgm:spPr/>
      <dgm:t>
        <a:bodyPr/>
        <a:lstStyle/>
        <a:p>
          <a:endParaRPr lang="en-SG"/>
        </a:p>
      </dgm:t>
    </dgm:pt>
    <dgm:pt modelId="{D8E33E77-6294-4389-9DA4-D1AF6A3DE07A}" type="pres">
      <dgm:prSet presAssocID="{BC3E3A81-A464-42B4-99D9-B81BF24D48D7}" presName="node" presStyleLbl="node1" presStyleIdx="2" presStyleCnt="7" custScaleX="151440" custScaleY="111980" custLinFactNeighborX="4836" custLinFactNeighborY="2878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B0C6EA-8270-452E-BA7A-C36BFCD926B7}" type="pres">
      <dgm:prSet presAssocID="{81BC63D9-064E-4643-9F30-DA57D3071210}" presName="sibTrans" presStyleLbl="sibTrans2D1" presStyleIdx="2" presStyleCnt="6" custScaleX="106298" custScaleY="58509"/>
      <dgm:spPr/>
      <dgm:t>
        <a:bodyPr/>
        <a:lstStyle/>
        <a:p>
          <a:endParaRPr lang="en-SG"/>
        </a:p>
      </dgm:t>
    </dgm:pt>
    <dgm:pt modelId="{5A1E1A41-C611-4147-B290-A031379249D1}" type="pres">
      <dgm:prSet presAssocID="{81BC63D9-064E-4643-9F30-DA57D3071210}" presName="connectorText" presStyleLbl="sibTrans2D1" presStyleIdx="2" presStyleCnt="6"/>
      <dgm:spPr/>
      <dgm:t>
        <a:bodyPr/>
        <a:lstStyle/>
        <a:p>
          <a:endParaRPr lang="en-SG"/>
        </a:p>
      </dgm:t>
    </dgm:pt>
    <dgm:pt modelId="{74E5591D-8633-4B73-99BC-BC180024E116}" type="pres">
      <dgm:prSet presAssocID="{DFDA90C8-84B3-4B8E-AE67-B04953336FFE}" presName="node" presStyleLbl="node1" presStyleIdx="3" presStyleCnt="7" custScaleX="151440" custScaleY="111980" custLinFactNeighborX="4737" custLinFactNeighborY="-12504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59B96C0-19C4-460A-B5AA-CF777B4088DE}" type="pres">
      <dgm:prSet presAssocID="{7CB22D85-DF8D-459D-A56A-2DED75176D09}" presName="sibTrans" presStyleLbl="sibTrans2D1" presStyleIdx="3" presStyleCnt="6" custScaleX="106298" custScaleY="58509"/>
      <dgm:spPr/>
      <dgm:t>
        <a:bodyPr/>
        <a:lstStyle/>
        <a:p>
          <a:endParaRPr lang="en-SG"/>
        </a:p>
      </dgm:t>
    </dgm:pt>
    <dgm:pt modelId="{9982780B-B193-4B07-9636-BDBFF0B92E8F}" type="pres">
      <dgm:prSet presAssocID="{7CB22D85-DF8D-459D-A56A-2DED75176D09}" presName="connectorText" presStyleLbl="sibTrans2D1" presStyleIdx="3" presStyleCnt="6"/>
      <dgm:spPr/>
      <dgm:t>
        <a:bodyPr/>
        <a:lstStyle/>
        <a:p>
          <a:endParaRPr lang="en-SG"/>
        </a:p>
      </dgm:t>
    </dgm:pt>
    <dgm:pt modelId="{8608FFF1-8BAE-4C91-8ABA-0BC41E6618CF}" type="pres">
      <dgm:prSet presAssocID="{AF3373A2-C683-4763-B5B8-F1BAFF5439A7}" presName="node" presStyleLbl="node1" presStyleIdx="4" presStyleCnt="7" custScaleX="151440" custScaleY="111980" custLinFactNeighborX="3782" custLinFactNeighborY="-12648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8695E1D2-8332-4848-A802-823BC8AD98B0}" type="pres">
      <dgm:prSet presAssocID="{15C9B38F-E62F-4D86-ACBE-797496BE44C4}" presName="sibTrans" presStyleLbl="sibTrans2D1" presStyleIdx="4" presStyleCnt="6" custScaleX="106298" custScaleY="58509"/>
      <dgm:spPr/>
      <dgm:t>
        <a:bodyPr/>
        <a:lstStyle/>
        <a:p>
          <a:endParaRPr lang="en-SG"/>
        </a:p>
      </dgm:t>
    </dgm:pt>
    <dgm:pt modelId="{C4F1B9A9-9AC2-4EE7-A6BC-81554F53421A}" type="pres">
      <dgm:prSet presAssocID="{15C9B38F-E62F-4D86-ACBE-797496BE44C4}" presName="connectorText" presStyleLbl="sibTrans2D1" presStyleIdx="4" presStyleCnt="6"/>
      <dgm:spPr/>
      <dgm:t>
        <a:bodyPr/>
        <a:lstStyle/>
        <a:p>
          <a:endParaRPr lang="en-SG"/>
        </a:p>
      </dgm:t>
    </dgm:pt>
    <dgm:pt modelId="{BB1C4615-3CFF-4132-984D-4E15563B97D8}" type="pres">
      <dgm:prSet presAssocID="{1CCC6C6A-ABDA-4146-886C-E1D031D46AFA}" presName="node" presStyleLbl="node1" presStyleIdx="5" presStyleCnt="7" custScaleX="151440" custScaleY="111980" custLinFactNeighborX="-5180" custLinFactNeighborY="-13999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06CD6C1-069B-4DBE-AAD3-2857E80D05E5}" type="pres">
      <dgm:prSet presAssocID="{3D868656-3C65-44A9-B40B-1612223A3BE1}" presName="sibTrans" presStyleLbl="sibTrans2D1" presStyleIdx="5" presStyleCnt="6" custScaleX="125361" custScaleY="68580"/>
      <dgm:spPr/>
      <dgm:t>
        <a:bodyPr/>
        <a:lstStyle/>
        <a:p>
          <a:endParaRPr lang="en-SG"/>
        </a:p>
      </dgm:t>
    </dgm:pt>
    <dgm:pt modelId="{4A0F2E0D-0F2E-40D9-8497-C9383821C5DA}" type="pres">
      <dgm:prSet presAssocID="{3D868656-3C65-44A9-B40B-1612223A3BE1}" presName="connectorText" presStyleLbl="sibTrans2D1" presStyleIdx="5" presStyleCnt="6"/>
      <dgm:spPr/>
      <dgm:t>
        <a:bodyPr/>
        <a:lstStyle/>
        <a:p>
          <a:endParaRPr lang="en-SG"/>
        </a:p>
      </dgm:t>
    </dgm:pt>
    <dgm:pt modelId="{6E9DC93D-A92C-421B-A9A6-21F6C2FBEF14}" type="pres">
      <dgm:prSet presAssocID="{98C20D4A-811A-4942-964A-6216F18783D7}" presName="node" presStyleLbl="node1" presStyleIdx="6" presStyleCnt="7" custScaleX="151440" custScaleY="111980" custLinFactNeighborX="-4527" custLinFactNeighborY="-21212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5451CABA-15AD-407F-92E1-19D8EB0C2406}" srcId="{6CC3D0D7-8B20-4FB6-B13D-40A7E59FE11E}" destId="{DFDA90C8-84B3-4B8E-AE67-B04953336FFE}" srcOrd="3" destOrd="0" parTransId="{DDBBDAF5-C191-425B-A42B-9D56D6AAC2A5}" sibTransId="{7CB22D85-DF8D-459D-A56A-2DED75176D09}"/>
    <dgm:cxn modelId="{3E6068EC-BA97-4B19-860C-9BE728027549}" type="presOf" srcId="{BC3E3A81-A464-42B4-99D9-B81BF24D48D7}" destId="{D8E33E77-6294-4389-9DA4-D1AF6A3DE07A}" srcOrd="0" destOrd="0" presId="urn:microsoft.com/office/officeart/2005/8/layout/process5"/>
    <dgm:cxn modelId="{B2BE16E9-0157-4690-BAE8-A1985E5194BF}" type="presOf" srcId="{26B41F52-91CD-4772-B718-90C3C9929B7B}" destId="{14A5630F-5F1D-449F-A05E-FB9778B0F106}" srcOrd="0" destOrd="0" presId="urn:microsoft.com/office/officeart/2005/8/layout/process5"/>
    <dgm:cxn modelId="{A2B23318-2823-41C0-A9E1-1C69264D107A}" type="presOf" srcId="{15C9B38F-E62F-4D86-ACBE-797496BE44C4}" destId="{8695E1D2-8332-4848-A802-823BC8AD98B0}" srcOrd="0" destOrd="0" presId="urn:microsoft.com/office/officeart/2005/8/layout/process5"/>
    <dgm:cxn modelId="{7AE0124E-87B0-434F-BDB5-95C89B894F18}" type="presOf" srcId="{3D868656-3C65-44A9-B40B-1612223A3BE1}" destId="{C06CD6C1-069B-4DBE-AAD3-2857E80D05E5}" srcOrd="0" destOrd="0" presId="urn:microsoft.com/office/officeart/2005/8/layout/process5"/>
    <dgm:cxn modelId="{4DAD7EBE-CF9A-4539-ACE6-37C8A21D9615}" srcId="{6CC3D0D7-8B20-4FB6-B13D-40A7E59FE11E}" destId="{1CCC6C6A-ABDA-4146-886C-E1D031D46AFA}" srcOrd="5" destOrd="0" parTransId="{CBCE6CAC-4817-4A71-A5CF-49C53644BA04}" sibTransId="{3D868656-3C65-44A9-B40B-1612223A3BE1}"/>
    <dgm:cxn modelId="{735B33FA-1C8A-4486-BF4F-04961390E02A}" srcId="{6CC3D0D7-8B20-4FB6-B13D-40A7E59FE11E}" destId="{98C20D4A-811A-4942-964A-6216F18783D7}" srcOrd="6" destOrd="0" parTransId="{A466C2FA-9D60-4435-A767-4E204A60252E}" sibTransId="{3CEC7C18-E61E-47C7-8A51-882BB02329A3}"/>
    <dgm:cxn modelId="{1CF39B11-1DB0-4EFE-A326-07D01F4777CA}" type="presOf" srcId="{98C20D4A-811A-4942-964A-6216F18783D7}" destId="{6E9DC93D-A92C-421B-A9A6-21F6C2FBEF14}" srcOrd="0" destOrd="0" presId="urn:microsoft.com/office/officeart/2005/8/layout/process5"/>
    <dgm:cxn modelId="{667A0EAA-D1C2-4DD3-94B7-23728493623A}" type="presOf" srcId="{1CCC6C6A-ABDA-4146-886C-E1D031D46AFA}" destId="{BB1C4615-3CFF-4132-984D-4E15563B97D8}" srcOrd="0" destOrd="0" presId="urn:microsoft.com/office/officeart/2005/8/layout/process5"/>
    <dgm:cxn modelId="{FAA11077-4446-4877-85D1-3346A0B66684}" srcId="{6CC3D0D7-8B20-4FB6-B13D-40A7E59FE11E}" destId="{BC3E3A81-A464-42B4-99D9-B81BF24D48D7}" srcOrd="2" destOrd="0" parTransId="{C8C0B48D-C601-4001-B8AB-018E5396207E}" sibTransId="{81BC63D9-064E-4643-9F30-DA57D3071210}"/>
    <dgm:cxn modelId="{F6D60711-4AEE-4F1C-9625-DF6245811EC9}" srcId="{6CC3D0D7-8B20-4FB6-B13D-40A7E59FE11E}" destId="{26B41F52-91CD-4772-B718-90C3C9929B7B}" srcOrd="0" destOrd="0" parTransId="{CE4BF709-4DBC-443B-89C0-C1DC34C0FEE3}" sibTransId="{45338C72-3901-4739-A7F1-900CAFCBCF20}"/>
    <dgm:cxn modelId="{E0BFAE4F-3583-4E54-BF8B-B130370306A7}" type="presOf" srcId="{449CED5A-4AAF-495C-B50D-FD008040ECBE}" destId="{3ED001D3-0860-40A3-8B95-1416721324E6}" srcOrd="0" destOrd="0" presId="urn:microsoft.com/office/officeart/2005/8/layout/process5"/>
    <dgm:cxn modelId="{7F88D1B2-4961-4E11-BDE9-A8A9EE85F086}" type="presOf" srcId="{81BC63D9-064E-4643-9F30-DA57D3071210}" destId="{5A1E1A41-C611-4147-B290-A031379249D1}" srcOrd="1" destOrd="0" presId="urn:microsoft.com/office/officeart/2005/8/layout/process5"/>
    <dgm:cxn modelId="{494571FF-FBC0-4AF8-9A3B-669C5C78ED1B}" type="presOf" srcId="{449CED5A-4AAF-495C-B50D-FD008040ECBE}" destId="{76FFFC84-EAA6-4386-BD2C-9233892F03FF}" srcOrd="1" destOrd="0" presId="urn:microsoft.com/office/officeart/2005/8/layout/process5"/>
    <dgm:cxn modelId="{440565BD-9968-4EC1-8035-2E4FC8411371}" type="presOf" srcId="{15C9B38F-E62F-4D86-ACBE-797496BE44C4}" destId="{C4F1B9A9-9AC2-4EE7-A6BC-81554F53421A}" srcOrd="1" destOrd="0" presId="urn:microsoft.com/office/officeart/2005/8/layout/process5"/>
    <dgm:cxn modelId="{B4D34FC8-96B9-4C17-905A-1D98022F5BC0}" type="presOf" srcId="{7CB22D85-DF8D-459D-A56A-2DED75176D09}" destId="{9982780B-B193-4B07-9636-BDBFF0B92E8F}" srcOrd="1" destOrd="0" presId="urn:microsoft.com/office/officeart/2005/8/layout/process5"/>
    <dgm:cxn modelId="{F67A0687-B42A-48C1-B97C-1DF80B93FB40}" type="presOf" srcId="{7CB22D85-DF8D-459D-A56A-2DED75176D09}" destId="{D59B96C0-19C4-460A-B5AA-CF777B4088DE}" srcOrd="0" destOrd="0" presId="urn:microsoft.com/office/officeart/2005/8/layout/process5"/>
    <dgm:cxn modelId="{D82BD0AC-FE61-4A7B-BC65-CFA32EB9183F}" type="presOf" srcId="{3D868656-3C65-44A9-B40B-1612223A3BE1}" destId="{4A0F2E0D-0F2E-40D9-8497-C9383821C5DA}" srcOrd="1" destOrd="0" presId="urn:microsoft.com/office/officeart/2005/8/layout/process5"/>
    <dgm:cxn modelId="{B1CBFDA6-309C-4B60-A2E5-CD5E7CE247C1}" srcId="{6CC3D0D7-8B20-4FB6-B13D-40A7E59FE11E}" destId="{AF3373A2-C683-4763-B5B8-F1BAFF5439A7}" srcOrd="4" destOrd="0" parTransId="{66FF6B36-A184-47AA-9395-BA765F43DB4D}" sibTransId="{15C9B38F-E62F-4D86-ACBE-797496BE44C4}"/>
    <dgm:cxn modelId="{7CC89BDE-9BD1-47E5-B5AE-2620FBB42A6F}" srcId="{6CC3D0D7-8B20-4FB6-B13D-40A7E59FE11E}" destId="{CD6F1CA5-F63D-4907-8953-24169D0EBD0C}" srcOrd="1" destOrd="0" parTransId="{2EFE4AEB-F120-4443-8334-41F46BF91CD5}" sibTransId="{449CED5A-4AAF-495C-B50D-FD008040ECBE}"/>
    <dgm:cxn modelId="{3C724DEC-E645-46BD-B96E-A091FB3C554A}" type="presOf" srcId="{45338C72-3901-4739-A7F1-900CAFCBCF20}" destId="{B06F837C-7169-44F4-8B16-E6123342DA07}" srcOrd="0" destOrd="0" presId="urn:microsoft.com/office/officeart/2005/8/layout/process5"/>
    <dgm:cxn modelId="{FB428AAB-8EC0-460E-AD89-CA4D53CDE325}" type="presOf" srcId="{DFDA90C8-84B3-4B8E-AE67-B04953336FFE}" destId="{74E5591D-8633-4B73-99BC-BC180024E116}" srcOrd="0" destOrd="0" presId="urn:microsoft.com/office/officeart/2005/8/layout/process5"/>
    <dgm:cxn modelId="{305C850E-46F5-421E-8B51-FAD83BB0DB84}" type="presOf" srcId="{CD6F1CA5-F63D-4907-8953-24169D0EBD0C}" destId="{F19078AA-AE4A-48B3-B5A5-9379D29CEDA7}" srcOrd="0" destOrd="0" presId="urn:microsoft.com/office/officeart/2005/8/layout/process5"/>
    <dgm:cxn modelId="{386EB5CA-0E53-413D-9809-E7D0902A0D3D}" type="presOf" srcId="{6CC3D0D7-8B20-4FB6-B13D-40A7E59FE11E}" destId="{43D0138A-006B-40DD-9278-20B9AD1D9670}" srcOrd="0" destOrd="0" presId="urn:microsoft.com/office/officeart/2005/8/layout/process5"/>
    <dgm:cxn modelId="{63E5F80A-B634-4119-AF3B-AE9B7252053A}" type="presOf" srcId="{AF3373A2-C683-4763-B5B8-F1BAFF5439A7}" destId="{8608FFF1-8BAE-4C91-8ABA-0BC41E6618CF}" srcOrd="0" destOrd="0" presId="urn:microsoft.com/office/officeart/2005/8/layout/process5"/>
    <dgm:cxn modelId="{CF0067AE-9A6E-47B3-9AE9-D51EB7E0AE40}" type="presOf" srcId="{81BC63D9-064E-4643-9F30-DA57D3071210}" destId="{C8B0C6EA-8270-452E-BA7A-C36BFCD926B7}" srcOrd="0" destOrd="0" presId="urn:microsoft.com/office/officeart/2005/8/layout/process5"/>
    <dgm:cxn modelId="{1BAEF09C-309A-43E6-ABB8-20254294D001}" type="presOf" srcId="{45338C72-3901-4739-A7F1-900CAFCBCF20}" destId="{0F94B56E-66B0-4801-9BD7-3A0FD3B29471}" srcOrd="1" destOrd="0" presId="urn:microsoft.com/office/officeart/2005/8/layout/process5"/>
    <dgm:cxn modelId="{20540FC4-53FD-4978-A64D-3C21630F4DAF}" type="presParOf" srcId="{43D0138A-006B-40DD-9278-20B9AD1D9670}" destId="{14A5630F-5F1D-449F-A05E-FB9778B0F106}" srcOrd="0" destOrd="0" presId="urn:microsoft.com/office/officeart/2005/8/layout/process5"/>
    <dgm:cxn modelId="{37027A97-D1CA-4FE9-B5FB-B140A8F43A3C}" type="presParOf" srcId="{43D0138A-006B-40DD-9278-20B9AD1D9670}" destId="{B06F837C-7169-44F4-8B16-E6123342DA07}" srcOrd="1" destOrd="0" presId="urn:microsoft.com/office/officeart/2005/8/layout/process5"/>
    <dgm:cxn modelId="{8854483D-A2A2-4A8F-8D8A-98879A3B5036}" type="presParOf" srcId="{B06F837C-7169-44F4-8B16-E6123342DA07}" destId="{0F94B56E-66B0-4801-9BD7-3A0FD3B29471}" srcOrd="0" destOrd="0" presId="urn:microsoft.com/office/officeart/2005/8/layout/process5"/>
    <dgm:cxn modelId="{F400D0EB-F10F-44C4-9DEB-8F972ED971EA}" type="presParOf" srcId="{43D0138A-006B-40DD-9278-20B9AD1D9670}" destId="{F19078AA-AE4A-48B3-B5A5-9379D29CEDA7}" srcOrd="2" destOrd="0" presId="urn:microsoft.com/office/officeart/2005/8/layout/process5"/>
    <dgm:cxn modelId="{99841E28-9C7E-4437-9385-3CB1CE6E56BB}" type="presParOf" srcId="{43D0138A-006B-40DD-9278-20B9AD1D9670}" destId="{3ED001D3-0860-40A3-8B95-1416721324E6}" srcOrd="3" destOrd="0" presId="urn:microsoft.com/office/officeart/2005/8/layout/process5"/>
    <dgm:cxn modelId="{0CDC4D02-4C3C-4C99-A140-390E571E9D86}" type="presParOf" srcId="{3ED001D3-0860-40A3-8B95-1416721324E6}" destId="{76FFFC84-EAA6-4386-BD2C-9233892F03FF}" srcOrd="0" destOrd="0" presId="urn:microsoft.com/office/officeart/2005/8/layout/process5"/>
    <dgm:cxn modelId="{F4D2877C-C368-4895-ABBC-BC814EF5BEDB}" type="presParOf" srcId="{43D0138A-006B-40DD-9278-20B9AD1D9670}" destId="{D8E33E77-6294-4389-9DA4-D1AF6A3DE07A}" srcOrd="4" destOrd="0" presId="urn:microsoft.com/office/officeart/2005/8/layout/process5"/>
    <dgm:cxn modelId="{C525B757-35FF-4A5F-A70B-070726FEAB17}" type="presParOf" srcId="{43D0138A-006B-40DD-9278-20B9AD1D9670}" destId="{C8B0C6EA-8270-452E-BA7A-C36BFCD926B7}" srcOrd="5" destOrd="0" presId="urn:microsoft.com/office/officeart/2005/8/layout/process5"/>
    <dgm:cxn modelId="{B7D759B2-0ADA-4145-BB7B-78991C95DA81}" type="presParOf" srcId="{C8B0C6EA-8270-452E-BA7A-C36BFCD926B7}" destId="{5A1E1A41-C611-4147-B290-A031379249D1}" srcOrd="0" destOrd="0" presId="urn:microsoft.com/office/officeart/2005/8/layout/process5"/>
    <dgm:cxn modelId="{DABC8A65-F53F-48D0-86D1-E6DB21983DB1}" type="presParOf" srcId="{43D0138A-006B-40DD-9278-20B9AD1D9670}" destId="{74E5591D-8633-4B73-99BC-BC180024E116}" srcOrd="6" destOrd="0" presId="urn:microsoft.com/office/officeart/2005/8/layout/process5"/>
    <dgm:cxn modelId="{6599F7ED-FC8D-4CCF-BB7A-807E06D8C567}" type="presParOf" srcId="{43D0138A-006B-40DD-9278-20B9AD1D9670}" destId="{D59B96C0-19C4-460A-B5AA-CF777B4088DE}" srcOrd="7" destOrd="0" presId="urn:microsoft.com/office/officeart/2005/8/layout/process5"/>
    <dgm:cxn modelId="{2B7FE864-ED91-43B3-9B80-94B84169C451}" type="presParOf" srcId="{D59B96C0-19C4-460A-B5AA-CF777B4088DE}" destId="{9982780B-B193-4B07-9636-BDBFF0B92E8F}" srcOrd="0" destOrd="0" presId="urn:microsoft.com/office/officeart/2005/8/layout/process5"/>
    <dgm:cxn modelId="{148CB1EE-213A-4F66-A444-847D5111B6C3}" type="presParOf" srcId="{43D0138A-006B-40DD-9278-20B9AD1D9670}" destId="{8608FFF1-8BAE-4C91-8ABA-0BC41E6618CF}" srcOrd="8" destOrd="0" presId="urn:microsoft.com/office/officeart/2005/8/layout/process5"/>
    <dgm:cxn modelId="{5D84374A-F69A-4C9F-A1A5-525F1F194164}" type="presParOf" srcId="{43D0138A-006B-40DD-9278-20B9AD1D9670}" destId="{8695E1D2-8332-4848-A802-823BC8AD98B0}" srcOrd="9" destOrd="0" presId="urn:microsoft.com/office/officeart/2005/8/layout/process5"/>
    <dgm:cxn modelId="{90686BB3-E52F-47DA-A49E-101CA78FB477}" type="presParOf" srcId="{8695E1D2-8332-4848-A802-823BC8AD98B0}" destId="{C4F1B9A9-9AC2-4EE7-A6BC-81554F53421A}" srcOrd="0" destOrd="0" presId="urn:microsoft.com/office/officeart/2005/8/layout/process5"/>
    <dgm:cxn modelId="{842A70D0-09C6-402A-B8F5-C16C35C6FE9B}" type="presParOf" srcId="{43D0138A-006B-40DD-9278-20B9AD1D9670}" destId="{BB1C4615-3CFF-4132-984D-4E15563B97D8}" srcOrd="10" destOrd="0" presId="urn:microsoft.com/office/officeart/2005/8/layout/process5"/>
    <dgm:cxn modelId="{B7A78B23-242D-465B-BE80-E7B53C890F9E}" type="presParOf" srcId="{43D0138A-006B-40DD-9278-20B9AD1D9670}" destId="{C06CD6C1-069B-4DBE-AAD3-2857E80D05E5}" srcOrd="11" destOrd="0" presId="urn:microsoft.com/office/officeart/2005/8/layout/process5"/>
    <dgm:cxn modelId="{80F07A92-33A0-4AB0-A771-98B878093CE6}" type="presParOf" srcId="{C06CD6C1-069B-4DBE-AAD3-2857E80D05E5}" destId="{4A0F2E0D-0F2E-40D9-8497-C9383821C5DA}" srcOrd="0" destOrd="0" presId="urn:microsoft.com/office/officeart/2005/8/layout/process5"/>
    <dgm:cxn modelId="{4D570476-0144-4E7D-8A9A-020E42FC07FE}" type="presParOf" srcId="{43D0138A-006B-40DD-9278-20B9AD1D9670}" destId="{6E9DC93D-A92C-421B-A9A6-21F6C2FBEF14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0FFCAF-6834-4363-9545-F24E2A172A4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588CA261-1D71-4600-811D-4FBB3168DB96}">
      <dgm:prSet phldrT="[Text]" custT="1"/>
      <dgm:spPr/>
      <dgm:t>
        <a:bodyPr/>
        <a:lstStyle/>
        <a:p>
          <a:r>
            <a:rPr lang="en-SG" sz="1600" dirty="0"/>
            <a:t>Order received via email (Appendix D)</a:t>
          </a:r>
        </a:p>
      </dgm:t>
    </dgm:pt>
    <dgm:pt modelId="{743D29B9-ED5A-4394-A25B-46BA72272AA4}" type="parTrans" cxnId="{214924FE-981C-4DB7-B0F7-EB15D0C81771}">
      <dgm:prSet/>
      <dgm:spPr/>
      <dgm:t>
        <a:bodyPr/>
        <a:lstStyle/>
        <a:p>
          <a:endParaRPr lang="en-SG"/>
        </a:p>
      </dgm:t>
    </dgm:pt>
    <dgm:pt modelId="{93B4B088-1F3C-483B-BA5E-9E4CE2924099}" type="sibTrans" cxnId="{214924FE-981C-4DB7-B0F7-EB15D0C81771}">
      <dgm:prSet/>
      <dgm:spPr/>
      <dgm:t>
        <a:bodyPr/>
        <a:lstStyle/>
        <a:p>
          <a:endParaRPr lang="en-SG"/>
        </a:p>
      </dgm:t>
    </dgm:pt>
    <dgm:pt modelId="{4E9626DC-3AA5-456C-A159-FD17408E412B}">
      <dgm:prSet phldrT="[Text]" custT="1"/>
      <dgm:spPr/>
      <dgm:t>
        <a:bodyPr/>
        <a:lstStyle/>
        <a:p>
          <a:r>
            <a:rPr lang="en-SG" sz="1600" dirty="0"/>
            <a:t>Admin/op check stock @ RICE</a:t>
          </a:r>
        </a:p>
      </dgm:t>
    </dgm:pt>
    <dgm:pt modelId="{67384997-1A56-4785-9360-FCFEBCA0ABEF}" type="parTrans" cxnId="{6800C7CE-9116-431F-970A-36E0A90387F2}">
      <dgm:prSet/>
      <dgm:spPr/>
      <dgm:t>
        <a:bodyPr/>
        <a:lstStyle/>
        <a:p>
          <a:endParaRPr lang="en-SG"/>
        </a:p>
      </dgm:t>
    </dgm:pt>
    <dgm:pt modelId="{6A8A6723-3991-4765-8AA1-8C991460E1D8}" type="sibTrans" cxnId="{6800C7CE-9116-431F-970A-36E0A90387F2}">
      <dgm:prSet/>
      <dgm:spPr/>
      <dgm:t>
        <a:bodyPr/>
        <a:lstStyle/>
        <a:p>
          <a:endParaRPr lang="en-SG"/>
        </a:p>
      </dgm:t>
    </dgm:pt>
    <dgm:pt modelId="{1DA2BE77-CE94-4C67-9A4E-300CD18D0B1E}">
      <dgm:prSet phldrT="[Text]" custT="1"/>
      <dgm:spPr/>
      <dgm:t>
        <a:bodyPr/>
        <a:lstStyle/>
        <a:p>
          <a:r>
            <a:rPr lang="en-SG" sz="1600" dirty="0"/>
            <a:t>Contact client within 24hrs to arrange pickup date &amp; time</a:t>
          </a:r>
        </a:p>
      </dgm:t>
    </dgm:pt>
    <dgm:pt modelId="{36A1CAE9-85B9-4404-926B-8D5F0AD8AFE9}" type="parTrans" cxnId="{85489283-437A-4EB3-BCD7-A911D477ADA8}">
      <dgm:prSet/>
      <dgm:spPr/>
      <dgm:t>
        <a:bodyPr/>
        <a:lstStyle/>
        <a:p>
          <a:endParaRPr lang="en-SG"/>
        </a:p>
      </dgm:t>
    </dgm:pt>
    <dgm:pt modelId="{94026997-E1D5-49B7-917F-1DBF00E8E7B0}" type="sibTrans" cxnId="{85489283-437A-4EB3-BCD7-A911D477ADA8}">
      <dgm:prSet/>
      <dgm:spPr/>
      <dgm:t>
        <a:bodyPr/>
        <a:lstStyle/>
        <a:p>
          <a:endParaRPr lang="en-SG" dirty="0"/>
        </a:p>
      </dgm:t>
    </dgm:pt>
    <dgm:pt modelId="{ADAB1167-1AA1-4EE4-9B97-F1DCC2F69057}">
      <dgm:prSet phldrT="[Text]" custT="1"/>
      <dgm:spPr/>
      <dgm:t>
        <a:bodyPr/>
        <a:lstStyle/>
        <a:p>
          <a:r>
            <a:rPr lang="en-SG" sz="1600" dirty="0"/>
            <a:t>Contact vendor (ACRM) to place order</a:t>
          </a:r>
        </a:p>
      </dgm:t>
    </dgm:pt>
    <dgm:pt modelId="{FD78AD72-51CB-47F3-B7A9-8817510E42FE}" type="parTrans" cxnId="{1EA8E74A-98D5-4CBF-B408-327C7BF5A9CC}">
      <dgm:prSet/>
      <dgm:spPr/>
      <dgm:t>
        <a:bodyPr/>
        <a:lstStyle/>
        <a:p>
          <a:endParaRPr lang="en-SG"/>
        </a:p>
      </dgm:t>
    </dgm:pt>
    <dgm:pt modelId="{9BF23D45-582C-4BEC-9610-73339A3D3AF9}" type="sibTrans" cxnId="{1EA8E74A-98D5-4CBF-B408-327C7BF5A9CC}">
      <dgm:prSet/>
      <dgm:spPr/>
      <dgm:t>
        <a:bodyPr/>
        <a:lstStyle/>
        <a:p>
          <a:endParaRPr lang="en-SG"/>
        </a:p>
      </dgm:t>
    </dgm:pt>
    <dgm:pt modelId="{00614AFC-457B-4BF6-AC10-AF89760E419F}">
      <dgm:prSet phldrT="[Text]" custT="1"/>
      <dgm:spPr/>
      <dgm:t>
        <a:bodyPr/>
        <a:lstStyle/>
        <a:p>
          <a:r>
            <a:rPr lang="en-SG" sz="1600" dirty="0"/>
            <a:t>Stock received</a:t>
          </a:r>
        </a:p>
      </dgm:t>
    </dgm:pt>
    <dgm:pt modelId="{ED57E4C6-08B4-45A3-AD0D-1D4C71183B61}" type="parTrans" cxnId="{57D20AB3-0FBE-4CCE-BCBC-C292BF85D224}">
      <dgm:prSet/>
      <dgm:spPr/>
      <dgm:t>
        <a:bodyPr/>
        <a:lstStyle/>
        <a:p>
          <a:endParaRPr lang="en-SG"/>
        </a:p>
      </dgm:t>
    </dgm:pt>
    <dgm:pt modelId="{5CF25815-DCE2-4898-B711-96405D2BBE65}" type="sibTrans" cxnId="{57D20AB3-0FBE-4CCE-BCBC-C292BF85D224}">
      <dgm:prSet/>
      <dgm:spPr/>
      <dgm:t>
        <a:bodyPr/>
        <a:lstStyle/>
        <a:p>
          <a:endParaRPr lang="en-SG"/>
        </a:p>
      </dgm:t>
    </dgm:pt>
    <dgm:pt modelId="{E2B25B5E-381A-47CB-B0FA-6F813780FD05}">
      <dgm:prSet phldrT="[Text]" custT="1"/>
      <dgm:spPr/>
      <dgm:t>
        <a:bodyPr/>
        <a:lstStyle/>
        <a:p>
          <a:r>
            <a:rPr lang="en-SG" sz="1600" dirty="0"/>
            <a:t>Client to sign off on proof of pickup sheet </a:t>
          </a:r>
        </a:p>
      </dgm:t>
    </dgm:pt>
    <dgm:pt modelId="{952B23EB-010D-4E45-8FD4-8FC1D2C3A0C3}" type="parTrans" cxnId="{BEBD113C-00AD-4D9B-98B9-88E87272B496}">
      <dgm:prSet/>
      <dgm:spPr/>
      <dgm:t>
        <a:bodyPr/>
        <a:lstStyle/>
        <a:p>
          <a:endParaRPr lang="en-SG"/>
        </a:p>
      </dgm:t>
    </dgm:pt>
    <dgm:pt modelId="{531F4F14-66E2-42A3-A8C2-AA84584602DB}" type="sibTrans" cxnId="{BEBD113C-00AD-4D9B-98B9-88E87272B496}">
      <dgm:prSet custAng="17829254" custScaleX="79673" custScaleY="47575" custLinFactX="-84067" custLinFactNeighborX="-100000" custLinFactNeighborY="0"/>
      <dgm:spPr/>
      <dgm:t>
        <a:bodyPr/>
        <a:lstStyle/>
        <a:p>
          <a:endParaRPr lang="en-SG"/>
        </a:p>
      </dgm:t>
    </dgm:pt>
    <dgm:pt modelId="{8201E8D5-8C98-46E7-9D39-B442150C11DA}" type="pres">
      <dgm:prSet presAssocID="{BD0FFCAF-6834-4363-9545-F24E2A172A4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6839C904-08D2-430F-A132-D7D35DB09271}" type="pres">
      <dgm:prSet presAssocID="{588CA261-1D71-4600-811D-4FBB3168DB96}" presName="node" presStyleLbl="node1" presStyleIdx="0" presStyleCnt="6" custScaleX="54988" custScaleY="46296" custLinFactNeighborX="-49034" custLinFactNeighborY="-27247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57EADA9F-55E9-49A0-914C-5609CCF5F5CD}" type="pres">
      <dgm:prSet presAssocID="{93B4B088-1F3C-483B-BA5E-9E4CE2924099}" presName="sibTrans" presStyleLbl="sibTrans2D1" presStyleIdx="0" presStyleCnt="5" custScaleX="149704" custScaleY="50199" custLinFactNeighborX="6216" custLinFactNeighborY="-4285"/>
      <dgm:spPr/>
      <dgm:t>
        <a:bodyPr/>
        <a:lstStyle/>
        <a:p>
          <a:endParaRPr lang="en-SG"/>
        </a:p>
      </dgm:t>
    </dgm:pt>
    <dgm:pt modelId="{D6465F5B-162B-4418-9290-BBEF6D3064A2}" type="pres">
      <dgm:prSet presAssocID="{93B4B088-1F3C-483B-BA5E-9E4CE2924099}" presName="connectorText" presStyleLbl="sibTrans2D1" presStyleIdx="0" presStyleCnt="5"/>
      <dgm:spPr/>
      <dgm:t>
        <a:bodyPr/>
        <a:lstStyle/>
        <a:p>
          <a:endParaRPr lang="en-SG"/>
        </a:p>
      </dgm:t>
    </dgm:pt>
    <dgm:pt modelId="{254C529E-A6A0-4278-B920-7963B0BD627A}" type="pres">
      <dgm:prSet presAssocID="{4E9626DC-3AA5-456C-A159-FD17408E412B}" presName="node" presStyleLbl="node1" presStyleIdx="1" presStyleCnt="6" custScaleX="47700" custScaleY="46296" custLinFactNeighborX="-48823" custLinFactNeighborY="-22687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FF6BD907-3D0F-47CC-9CDD-26C06C8E0AB1}" type="pres">
      <dgm:prSet presAssocID="{6A8A6723-3991-4765-8AA1-8C991460E1D8}" presName="sibTrans" presStyleLbl="sibTrans2D1" presStyleIdx="1" presStyleCnt="5" custScaleX="130609" custScaleY="43190" custLinFactNeighborX="15809" custLinFactNeighborY="-7158"/>
      <dgm:spPr/>
      <dgm:t>
        <a:bodyPr/>
        <a:lstStyle/>
        <a:p>
          <a:endParaRPr lang="en-SG"/>
        </a:p>
      </dgm:t>
    </dgm:pt>
    <dgm:pt modelId="{51B87A67-C987-46F5-B814-D98A6639D2F9}" type="pres">
      <dgm:prSet presAssocID="{6A8A6723-3991-4765-8AA1-8C991460E1D8}" presName="connectorText" presStyleLbl="sibTrans2D1" presStyleIdx="1" presStyleCnt="5"/>
      <dgm:spPr/>
      <dgm:t>
        <a:bodyPr/>
        <a:lstStyle/>
        <a:p>
          <a:endParaRPr lang="en-SG"/>
        </a:p>
      </dgm:t>
    </dgm:pt>
    <dgm:pt modelId="{78782B01-3E01-4A25-8385-DD7070A72FD5}" type="pres">
      <dgm:prSet presAssocID="{1DA2BE77-CE94-4C67-9A4E-300CD18D0B1E}" presName="node" presStyleLbl="node1" presStyleIdx="2" presStyleCnt="6" custScaleX="52093" custScaleY="46296" custLinFactNeighborX="-72103" custLinFactNeighborY="-22687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17ADAF3F-91A5-472A-A769-5499C2E147C2}" type="pres">
      <dgm:prSet presAssocID="{94026997-E1D5-49B7-917F-1DBF00E8E7B0}" presName="sibTrans" presStyleLbl="sibTrans2D1" presStyleIdx="2" presStyleCnt="5" custAng="18016817" custScaleX="79673" custScaleY="44592" custLinFactX="-77707" custLinFactNeighborX="-100000" custLinFactNeighborY="3571"/>
      <dgm:spPr/>
      <dgm:t>
        <a:bodyPr/>
        <a:lstStyle/>
        <a:p>
          <a:endParaRPr lang="en-SG"/>
        </a:p>
      </dgm:t>
    </dgm:pt>
    <dgm:pt modelId="{2600BBB5-8AC0-47EF-9066-97CD9ADA2A98}" type="pres">
      <dgm:prSet presAssocID="{94026997-E1D5-49B7-917F-1DBF00E8E7B0}" presName="connectorText" presStyleLbl="sibTrans2D1" presStyleIdx="2" presStyleCnt="5"/>
      <dgm:spPr/>
      <dgm:t>
        <a:bodyPr/>
        <a:lstStyle/>
        <a:p>
          <a:endParaRPr lang="en-SG"/>
        </a:p>
      </dgm:t>
    </dgm:pt>
    <dgm:pt modelId="{0C49EEE5-9D04-48F6-9B22-848CEB073E67}" type="pres">
      <dgm:prSet presAssocID="{ADAB1167-1AA1-4EE4-9B97-F1DCC2F69057}" presName="node" presStyleLbl="node1" presStyleIdx="3" presStyleCnt="6" custAng="0" custScaleX="67996" custScaleY="46296" custLinFactX="-49009" custLinFactNeighborX="-100000" custLinFactNeighborY="-5401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AC6F65A8-9E36-4240-B032-84464CAED251}" type="pres">
      <dgm:prSet presAssocID="{9BF23D45-582C-4BEC-9610-73339A3D3AF9}" presName="sibTrans" presStyleLbl="sibTrans2D1" presStyleIdx="3" presStyleCnt="5" custAng="79320" custScaleX="152766" custScaleY="46265" custLinFactNeighborX="17795" custLinFactNeighborY="1424"/>
      <dgm:spPr/>
      <dgm:t>
        <a:bodyPr/>
        <a:lstStyle/>
        <a:p>
          <a:endParaRPr lang="en-SG"/>
        </a:p>
      </dgm:t>
    </dgm:pt>
    <dgm:pt modelId="{21F36034-66F2-46BF-B998-004B529DA117}" type="pres">
      <dgm:prSet presAssocID="{9BF23D45-582C-4BEC-9610-73339A3D3AF9}" presName="connectorText" presStyleLbl="sibTrans2D1" presStyleIdx="3" presStyleCnt="5"/>
      <dgm:spPr/>
      <dgm:t>
        <a:bodyPr/>
        <a:lstStyle/>
        <a:p>
          <a:endParaRPr lang="en-SG"/>
        </a:p>
      </dgm:t>
    </dgm:pt>
    <dgm:pt modelId="{59BF27F7-3D2C-4C82-9C3B-F749B59954F1}" type="pres">
      <dgm:prSet presAssocID="{00614AFC-457B-4BF6-AC10-AF89760E419F}" presName="node" presStyleLbl="node1" presStyleIdx="4" presStyleCnt="6" custScaleX="55359" custScaleY="46296" custLinFactNeighborX="29125" custLinFactNeighborY="-5680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6E17EA65-62D0-40A9-BF70-9A4C0B366410}" type="pres">
      <dgm:prSet presAssocID="{5CF25815-DCE2-4898-B711-96405D2BBE65}" presName="sibTrans" presStyleLbl="sibTrans2D1" presStyleIdx="4" presStyleCnt="5" custAng="1856524" custScaleX="64826" custScaleY="40298" custLinFactY="-974" custLinFactNeighborX="20849" custLinFactNeighborY="-100000"/>
      <dgm:spPr/>
      <dgm:t>
        <a:bodyPr/>
        <a:lstStyle/>
        <a:p>
          <a:endParaRPr lang="en-SG"/>
        </a:p>
      </dgm:t>
    </dgm:pt>
    <dgm:pt modelId="{0AC69941-5412-4876-8FED-9F60C46FF7AA}" type="pres">
      <dgm:prSet presAssocID="{5CF25815-DCE2-4898-B711-96405D2BBE65}" presName="connectorText" presStyleLbl="sibTrans2D1" presStyleIdx="4" presStyleCnt="5"/>
      <dgm:spPr/>
      <dgm:t>
        <a:bodyPr/>
        <a:lstStyle/>
        <a:p>
          <a:endParaRPr lang="en-SG"/>
        </a:p>
      </dgm:t>
    </dgm:pt>
    <dgm:pt modelId="{7854FF6E-5981-4640-9564-23DCDE4653E6}" type="pres">
      <dgm:prSet presAssocID="{E2B25B5E-381A-47CB-B0FA-6F813780FD05}" presName="node" presStyleLbl="node1" presStyleIdx="5" presStyleCnt="6" custScaleX="55389" custScaleY="46296" custLinFactX="100000" custLinFactY="-36143" custLinFactNeighborX="103413" custLinFactNeighborY="-100000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1EA8E74A-98D5-4CBF-B408-327C7BF5A9CC}" srcId="{BD0FFCAF-6834-4363-9545-F24E2A172A4F}" destId="{ADAB1167-1AA1-4EE4-9B97-F1DCC2F69057}" srcOrd="3" destOrd="0" parTransId="{FD78AD72-51CB-47F3-B7A9-8817510E42FE}" sibTransId="{9BF23D45-582C-4BEC-9610-73339A3D3AF9}"/>
    <dgm:cxn modelId="{E5493AEE-AF58-4244-AB1E-2D98ACC2A502}" type="presOf" srcId="{4E9626DC-3AA5-456C-A159-FD17408E412B}" destId="{254C529E-A6A0-4278-B920-7963B0BD627A}" srcOrd="0" destOrd="0" presId="urn:microsoft.com/office/officeart/2005/8/layout/process5"/>
    <dgm:cxn modelId="{2C90D826-FECD-4A56-AE3F-A4E247E02F14}" type="presOf" srcId="{93B4B088-1F3C-483B-BA5E-9E4CE2924099}" destId="{D6465F5B-162B-4418-9290-BBEF6D3064A2}" srcOrd="1" destOrd="0" presId="urn:microsoft.com/office/officeart/2005/8/layout/process5"/>
    <dgm:cxn modelId="{57D20AB3-0FBE-4CCE-BCBC-C292BF85D224}" srcId="{BD0FFCAF-6834-4363-9545-F24E2A172A4F}" destId="{00614AFC-457B-4BF6-AC10-AF89760E419F}" srcOrd="4" destOrd="0" parTransId="{ED57E4C6-08B4-45A3-AD0D-1D4C71183B61}" sibTransId="{5CF25815-DCE2-4898-B711-96405D2BBE65}"/>
    <dgm:cxn modelId="{45EC399C-D11A-41E8-B1FD-B56AE4E9E659}" type="presOf" srcId="{1DA2BE77-CE94-4C67-9A4E-300CD18D0B1E}" destId="{78782B01-3E01-4A25-8385-DD7070A72FD5}" srcOrd="0" destOrd="0" presId="urn:microsoft.com/office/officeart/2005/8/layout/process5"/>
    <dgm:cxn modelId="{20102B44-BEFF-44A0-A58E-CA29CF67FEAE}" type="presOf" srcId="{94026997-E1D5-49B7-917F-1DBF00E8E7B0}" destId="{2600BBB5-8AC0-47EF-9066-97CD9ADA2A98}" srcOrd="1" destOrd="0" presId="urn:microsoft.com/office/officeart/2005/8/layout/process5"/>
    <dgm:cxn modelId="{1D024193-DA7B-4406-B7C3-03D3A59A6842}" type="presOf" srcId="{ADAB1167-1AA1-4EE4-9B97-F1DCC2F69057}" destId="{0C49EEE5-9D04-48F6-9B22-848CEB073E67}" srcOrd="0" destOrd="0" presId="urn:microsoft.com/office/officeart/2005/8/layout/process5"/>
    <dgm:cxn modelId="{6800C7CE-9116-431F-970A-36E0A90387F2}" srcId="{BD0FFCAF-6834-4363-9545-F24E2A172A4F}" destId="{4E9626DC-3AA5-456C-A159-FD17408E412B}" srcOrd="1" destOrd="0" parTransId="{67384997-1A56-4785-9360-FCFEBCA0ABEF}" sibTransId="{6A8A6723-3991-4765-8AA1-8C991460E1D8}"/>
    <dgm:cxn modelId="{85489283-437A-4EB3-BCD7-A911D477ADA8}" srcId="{BD0FFCAF-6834-4363-9545-F24E2A172A4F}" destId="{1DA2BE77-CE94-4C67-9A4E-300CD18D0B1E}" srcOrd="2" destOrd="0" parTransId="{36A1CAE9-85B9-4404-926B-8D5F0AD8AFE9}" sibTransId="{94026997-E1D5-49B7-917F-1DBF00E8E7B0}"/>
    <dgm:cxn modelId="{5BF0D64D-EB44-4B77-B27E-29D2F52F6FD7}" type="presOf" srcId="{6A8A6723-3991-4765-8AA1-8C991460E1D8}" destId="{FF6BD907-3D0F-47CC-9CDD-26C06C8E0AB1}" srcOrd="0" destOrd="0" presId="urn:microsoft.com/office/officeart/2005/8/layout/process5"/>
    <dgm:cxn modelId="{57DF1344-D8CF-48FE-9132-D112E9D3862A}" type="presOf" srcId="{00614AFC-457B-4BF6-AC10-AF89760E419F}" destId="{59BF27F7-3D2C-4C82-9C3B-F749B59954F1}" srcOrd="0" destOrd="0" presId="urn:microsoft.com/office/officeart/2005/8/layout/process5"/>
    <dgm:cxn modelId="{4841F04D-21CD-4108-A18C-9FCDB01E383B}" type="presOf" srcId="{5CF25815-DCE2-4898-B711-96405D2BBE65}" destId="{0AC69941-5412-4876-8FED-9F60C46FF7AA}" srcOrd="1" destOrd="0" presId="urn:microsoft.com/office/officeart/2005/8/layout/process5"/>
    <dgm:cxn modelId="{3A42219C-D4C8-47A4-B7A9-0658AF0AF6CB}" type="presOf" srcId="{BD0FFCAF-6834-4363-9545-F24E2A172A4F}" destId="{8201E8D5-8C98-46E7-9D39-B442150C11DA}" srcOrd="0" destOrd="0" presId="urn:microsoft.com/office/officeart/2005/8/layout/process5"/>
    <dgm:cxn modelId="{221BAC8C-A0EB-4B5D-9B9B-FBDF8D75728E}" type="presOf" srcId="{9BF23D45-582C-4BEC-9610-73339A3D3AF9}" destId="{21F36034-66F2-46BF-B998-004B529DA117}" srcOrd="1" destOrd="0" presId="urn:microsoft.com/office/officeart/2005/8/layout/process5"/>
    <dgm:cxn modelId="{936FF01B-0607-4707-8DFA-705BC7E58408}" type="presOf" srcId="{E2B25B5E-381A-47CB-B0FA-6F813780FD05}" destId="{7854FF6E-5981-4640-9564-23DCDE4653E6}" srcOrd="0" destOrd="0" presId="urn:microsoft.com/office/officeart/2005/8/layout/process5"/>
    <dgm:cxn modelId="{C71CBDF6-41C3-42D6-A2D4-A5E01FA9DBFD}" type="presOf" srcId="{6A8A6723-3991-4765-8AA1-8C991460E1D8}" destId="{51B87A67-C987-46F5-B814-D98A6639D2F9}" srcOrd="1" destOrd="0" presId="urn:microsoft.com/office/officeart/2005/8/layout/process5"/>
    <dgm:cxn modelId="{1B65840F-F930-4624-B898-8E1E1F50D6F5}" type="presOf" srcId="{5CF25815-DCE2-4898-B711-96405D2BBE65}" destId="{6E17EA65-62D0-40A9-BF70-9A4C0B366410}" srcOrd="0" destOrd="0" presId="urn:microsoft.com/office/officeart/2005/8/layout/process5"/>
    <dgm:cxn modelId="{50C7093C-D0B1-4933-832E-4DD9C2336CB8}" type="presOf" srcId="{93B4B088-1F3C-483B-BA5E-9E4CE2924099}" destId="{57EADA9F-55E9-49A0-914C-5609CCF5F5CD}" srcOrd="0" destOrd="0" presId="urn:microsoft.com/office/officeart/2005/8/layout/process5"/>
    <dgm:cxn modelId="{48FD4778-4E61-4DE6-9D90-5D371B24F711}" type="presOf" srcId="{588CA261-1D71-4600-811D-4FBB3168DB96}" destId="{6839C904-08D2-430F-A132-D7D35DB09271}" srcOrd="0" destOrd="0" presId="urn:microsoft.com/office/officeart/2005/8/layout/process5"/>
    <dgm:cxn modelId="{47CA28AC-628C-4C31-AD7A-587C7E22F7B0}" type="presOf" srcId="{94026997-E1D5-49B7-917F-1DBF00E8E7B0}" destId="{17ADAF3F-91A5-472A-A769-5499C2E147C2}" srcOrd="0" destOrd="0" presId="urn:microsoft.com/office/officeart/2005/8/layout/process5"/>
    <dgm:cxn modelId="{76660266-BDB4-42A0-A25B-DEE2F4D994B6}" type="presOf" srcId="{9BF23D45-582C-4BEC-9610-73339A3D3AF9}" destId="{AC6F65A8-9E36-4240-B032-84464CAED251}" srcOrd="0" destOrd="0" presId="urn:microsoft.com/office/officeart/2005/8/layout/process5"/>
    <dgm:cxn modelId="{BEBD113C-00AD-4D9B-98B9-88E87272B496}" srcId="{BD0FFCAF-6834-4363-9545-F24E2A172A4F}" destId="{E2B25B5E-381A-47CB-B0FA-6F813780FD05}" srcOrd="5" destOrd="0" parTransId="{952B23EB-010D-4E45-8FD4-8FC1D2C3A0C3}" sibTransId="{531F4F14-66E2-42A3-A8C2-AA84584602DB}"/>
    <dgm:cxn modelId="{214924FE-981C-4DB7-B0F7-EB15D0C81771}" srcId="{BD0FFCAF-6834-4363-9545-F24E2A172A4F}" destId="{588CA261-1D71-4600-811D-4FBB3168DB96}" srcOrd="0" destOrd="0" parTransId="{743D29B9-ED5A-4394-A25B-46BA72272AA4}" sibTransId="{93B4B088-1F3C-483B-BA5E-9E4CE2924099}"/>
    <dgm:cxn modelId="{388BC520-19E1-4B33-A87C-8DD980F55B80}" type="presParOf" srcId="{8201E8D5-8C98-46E7-9D39-B442150C11DA}" destId="{6839C904-08D2-430F-A132-D7D35DB09271}" srcOrd="0" destOrd="0" presId="urn:microsoft.com/office/officeart/2005/8/layout/process5"/>
    <dgm:cxn modelId="{3B2B03EC-73FF-4489-ACA3-556831381AE0}" type="presParOf" srcId="{8201E8D5-8C98-46E7-9D39-B442150C11DA}" destId="{57EADA9F-55E9-49A0-914C-5609CCF5F5CD}" srcOrd="1" destOrd="0" presId="urn:microsoft.com/office/officeart/2005/8/layout/process5"/>
    <dgm:cxn modelId="{DF6D9756-CDF1-49B6-B0B3-AEEC8C5FAE4A}" type="presParOf" srcId="{57EADA9F-55E9-49A0-914C-5609CCF5F5CD}" destId="{D6465F5B-162B-4418-9290-BBEF6D3064A2}" srcOrd="0" destOrd="0" presId="urn:microsoft.com/office/officeart/2005/8/layout/process5"/>
    <dgm:cxn modelId="{A1708FA4-75C9-45B1-88CB-2CFD8CADD5E2}" type="presParOf" srcId="{8201E8D5-8C98-46E7-9D39-B442150C11DA}" destId="{254C529E-A6A0-4278-B920-7963B0BD627A}" srcOrd="2" destOrd="0" presId="urn:microsoft.com/office/officeart/2005/8/layout/process5"/>
    <dgm:cxn modelId="{3B37D2A1-5916-4649-8188-257BB0A4082E}" type="presParOf" srcId="{8201E8D5-8C98-46E7-9D39-B442150C11DA}" destId="{FF6BD907-3D0F-47CC-9CDD-26C06C8E0AB1}" srcOrd="3" destOrd="0" presId="urn:microsoft.com/office/officeart/2005/8/layout/process5"/>
    <dgm:cxn modelId="{7C80211F-9977-4A18-82D9-FBA80C9B2A53}" type="presParOf" srcId="{FF6BD907-3D0F-47CC-9CDD-26C06C8E0AB1}" destId="{51B87A67-C987-46F5-B814-D98A6639D2F9}" srcOrd="0" destOrd="0" presId="urn:microsoft.com/office/officeart/2005/8/layout/process5"/>
    <dgm:cxn modelId="{E2549CCE-19C2-47DA-92EE-C0CEAA2A588C}" type="presParOf" srcId="{8201E8D5-8C98-46E7-9D39-B442150C11DA}" destId="{78782B01-3E01-4A25-8385-DD7070A72FD5}" srcOrd="4" destOrd="0" presId="urn:microsoft.com/office/officeart/2005/8/layout/process5"/>
    <dgm:cxn modelId="{309C2C0E-E406-4AE8-92D0-F392DEA4B488}" type="presParOf" srcId="{8201E8D5-8C98-46E7-9D39-B442150C11DA}" destId="{17ADAF3F-91A5-472A-A769-5499C2E147C2}" srcOrd="5" destOrd="0" presId="urn:microsoft.com/office/officeart/2005/8/layout/process5"/>
    <dgm:cxn modelId="{0F1D5B3D-5993-4980-BB75-537D1F2E9183}" type="presParOf" srcId="{17ADAF3F-91A5-472A-A769-5499C2E147C2}" destId="{2600BBB5-8AC0-47EF-9066-97CD9ADA2A98}" srcOrd="0" destOrd="0" presId="urn:microsoft.com/office/officeart/2005/8/layout/process5"/>
    <dgm:cxn modelId="{92FFC713-B852-4FF1-AD8A-074003D81B55}" type="presParOf" srcId="{8201E8D5-8C98-46E7-9D39-B442150C11DA}" destId="{0C49EEE5-9D04-48F6-9B22-848CEB073E67}" srcOrd="6" destOrd="0" presId="urn:microsoft.com/office/officeart/2005/8/layout/process5"/>
    <dgm:cxn modelId="{DF53EAFA-99DC-4D03-83B6-1F8279DDD7CC}" type="presParOf" srcId="{8201E8D5-8C98-46E7-9D39-B442150C11DA}" destId="{AC6F65A8-9E36-4240-B032-84464CAED251}" srcOrd="7" destOrd="0" presId="urn:microsoft.com/office/officeart/2005/8/layout/process5"/>
    <dgm:cxn modelId="{252E7549-352D-406A-9BDB-9520EF23ACCD}" type="presParOf" srcId="{AC6F65A8-9E36-4240-B032-84464CAED251}" destId="{21F36034-66F2-46BF-B998-004B529DA117}" srcOrd="0" destOrd="0" presId="urn:microsoft.com/office/officeart/2005/8/layout/process5"/>
    <dgm:cxn modelId="{12C7439C-E79A-4F43-B535-9A590EB51442}" type="presParOf" srcId="{8201E8D5-8C98-46E7-9D39-B442150C11DA}" destId="{59BF27F7-3D2C-4C82-9C3B-F749B59954F1}" srcOrd="8" destOrd="0" presId="urn:microsoft.com/office/officeart/2005/8/layout/process5"/>
    <dgm:cxn modelId="{2D405238-4581-4301-BE32-4A24A5C2978E}" type="presParOf" srcId="{8201E8D5-8C98-46E7-9D39-B442150C11DA}" destId="{6E17EA65-62D0-40A9-BF70-9A4C0B366410}" srcOrd="9" destOrd="0" presId="urn:microsoft.com/office/officeart/2005/8/layout/process5"/>
    <dgm:cxn modelId="{E30D4467-F1C6-4B1B-8B97-8A9F8EBDAEAF}" type="presParOf" srcId="{6E17EA65-62D0-40A9-BF70-9A4C0B366410}" destId="{0AC69941-5412-4876-8FED-9F60C46FF7AA}" srcOrd="0" destOrd="0" presId="urn:microsoft.com/office/officeart/2005/8/layout/process5"/>
    <dgm:cxn modelId="{B5F01458-3356-429E-8C84-507C9E2538FF}" type="presParOf" srcId="{8201E8D5-8C98-46E7-9D39-B442150C11DA}" destId="{7854FF6E-5981-4640-9564-23DCDE4653E6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D0FFCAF-6834-4363-9545-F24E2A172A4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588CA261-1D71-4600-811D-4FBB3168DB96}">
      <dgm:prSet phldrT="[Text]" custT="1"/>
      <dgm:spPr/>
      <dgm:t>
        <a:bodyPr/>
        <a:lstStyle/>
        <a:p>
          <a:r>
            <a:rPr lang="en-SG" sz="1600" dirty="0"/>
            <a:t>Order received via email </a:t>
          </a:r>
        </a:p>
      </dgm:t>
    </dgm:pt>
    <dgm:pt modelId="{743D29B9-ED5A-4394-A25B-46BA72272AA4}" type="parTrans" cxnId="{214924FE-981C-4DB7-B0F7-EB15D0C81771}">
      <dgm:prSet/>
      <dgm:spPr/>
      <dgm:t>
        <a:bodyPr/>
        <a:lstStyle/>
        <a:p>
          <a:endParaRPr lang="en-SG"/>
        </a:p>
      </dgm:t>
    </dgm:pt>
    <dgm:pt modelId="{93B4B088-1F3C-483B-BA5E-9E4CE2924099}" type="sibTrans" cxnId="{214924FE-981C-4DB7-B0F7-EB15D0C81771}">
      <dgm:prSet/>
      <dgm:spPr/>
      <dgm:t>
        <a:bodyPr/>
        <a:lstStyle/>
        <a:p>
          <a:endParaRPr lang="en-SG"/>
        </a:p>
      </dgm:t>
    </dgm:pt>
    <dgm:pt modelId="{4E9626DC-3AA5-456C-A159-FD17408E412B}">
      <dgm:prSet phldrT="[Text]" custT="1"/>
      <dgm:spPr/>
      <dgm:t>
        <a:bodyPr/>
        <a:lstStyle/>
        <a:p>
          <a:r>
            <a:rPr lang="en-SG" sz="1600" dirty="0"/>
            <a:t>Admin/op contact Vendor(ACRM) within 24hrs place order &amp; request delivery</a:t>
          </a:r>
        </a:p>
      </dgm:t>
    </dgm:pt>
    <dgm:pt modelId="{67384997-1A56-4785-9360-FCFEBCA0ABEF}" type="parTrans" cxnId="{6800C7CE-9116-431F-970A-36E0A90387F2}">
      <dgm:prSet/>
      <dgm:spPr/>
      <dgm:t>
        <a:bodyPr/>
        <a:lstStyle/>
        <a:p>
          <a:endParaRPr lang="en-SG"/>
        </a:p>
      </dgm:t>
    </dgm:pt>
    <dgm:pt modelId="{6A8A6723-3991-4765-8AA1-8C991460E1D8}" type="sibTrans" cxnId="{6800C7CE-9116-431F-970A-36E0A90387F2}">
      <dgm:prSet/>
      <dgm:spPr/>
      <dgm:t>
        <a:bodyPr/>
        <a:lstStyle/>
        <a:p>
          <a:endParaRPr lang="en-SG"/>
        </a:p>
      </dgm:t>
    </dgm:pt>
    <dgm:pt modelId="{1DA2BE77-CE94-4C67-9A4E-300CD18D0B1E}">
      <dgm:prSet phldrT="[Text]" custT="1"/>
      <dgm:spPr/>
      <dgm:t>
        <a:bodyPr/>
        <a:lstStyle/>
        <a:p>
          <a:r>
            <a:rPr lang="en-SG" sz="1600" dirty="0"/>
            <a:t>Admin/Fin provide details to Fertility coach to arrange delivery</a:t>
          </a:r>
        </a:p>
      </dgm:t>
    </dgm:pt>
    <dgm:pt modelId="{36A1CAE9-85B9-4404-926B-8D5F0AD8AFE9}" type="parTrans" cxnId="{85489283-437A-4EB3-BCD7-A911D477ADA8}">
      <dgm:prSet/>
      <dgm:spPr/>
      <dgm:t>
        <a:bodyPr/>
        <a:lstStyle/>
        <a:p>
          <a:endParaRPr lang="en-SG"/>
        </a:p>
      </dgm:t>
    </dgm:pt>
    <dgm:pt modelId="{94026997-E1D5-49B7-917F-1DBF00E8E7B0}" type="sibTrans" cxnId="{85489283-437A-4EB3-BCD7-A911D477ADA8}">
      <dgm:prSet/>
      <dgm:spPr/>
      <dgm:t>
        <a:bodyPr/>
        <a:lstStyle/>
        <a:p>
          <a:endParaRPr lang="en-SG" dirty="0"/>
        </a:p>
      </dgm:t>
    </dgm:pt>
    <dgm:pt modelId="{E2B25B5E-381A-47CB-B0FA-6F813780FD05}">
      <dgm:prSet phldrT="[Text]" custT="1"/>
      <dgm:spPr/>
      <dgm:t>
        <a:bodyPr/>
        <a:lstStyle/>
        <a:p>
          <a:r>
            <a:rPr lang="en-SG" sz="1600" dirty="0"/>
            <a:t>Delivery done by driver when he is avail</a:t>
          </a:r>
        </a:p>
      </dgm:t>
    </dgm:pt>
    <dgm:pt modelId="{952B23EB-010D-4E45-8FD4-8FC1D2C3A0C3}" type="parTrans" cxnId="{BEBD113C-00AD-4D9B-98B9-88E87272B496}">
      <dgm:prSet/>
      <dgm:spPr/>
      <dgm:t>
        <a:bodyPr/>
        <a:lstStyle/>
        <a:p>
          <a:endParaRPr lang="en-SG"/>
        </a:p>
      </dgm:t>
    </dgm:pt>
    <dgm:pt modelId="{531F4F14-66E2-42A3-A8C2-AA84584602DB}" type="sibTrans" cxnId="{BEBD113C-00AD-4D9B-98B9-88E87272B496}">
      <dgm:prSet custAng="17829254" custScaleX="79673" custScaleY="47575" custLinFactX="-84067" custLinFactNeighborX="-100000" custLinFactNeighborY="0"/>
      <dgm:spPr/>
      <dgm:t>
        <a:bodyPr/>
        <a:lstStyle/>
        <a:p>
          <a:endParaRPr lang="en-SG"/>
        </a:p>
      </dgm:t>
    </dgm:pt>
    <dgm:pt modelId="{8201E8D5-8C98-46E7-9D39-B442150C11DA}" type="pres">
      <dgm:prSet presAssocID="{BD0FFCAF-6834-4363-9545-F24E2A172A4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6839C904-08D2-430F-A132-D7D35DB09271}" type="pres">
      <dgm:prSet presAssocID="{588CA261-1D71-4600-811D-4FBB3168DB96}" presName="node" presStyleLbl="node1" presStyleIdx="0" presStyleCnt="4" custScaleX="38887" custScaleY="46296" custLinFactNeighborX="-46884" custLinFactNeighborY="1124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57EADA9F-55E9-49A0-914C-5609CCF5F5CD}" type="pres">
      <dgm:prSet presAssocID="{93B4B088-1F3C-483B-BA5E-9E4CE2924099}" presName="sibTrans" presStyleLbl="sibTrans2D1" presStyleIdx="0" presStyleCnt="3" custScaleX="170186" custScaleY="32174" custLinFactNeighborX="6216" custLinFactNeighborY="-4285"/>
      <dgm:spPr/>
      <dgm:t>
        <a:bodyPr/>
        <a:lstStyle/>
        <a:p>
          <a:endParaRPr lang="en-SG"/>
        </a:p>
      </dgm:t>
    </dgm:pt>
    <dgm:pt modelId="{D6465F5B-162B-4418-9290-BBEF6D3064A2}" type="pres">
      <dgm:prSet presAssocID="{93B4B088-1F3C-483B-BA5E-9E4CE2924099}" presName="connectorText" presStyleLbl="sibTrans2D1" presStyleIdx="0" presStyleCnt="3"/>
      <dgm:spPr/>
      <dgm:t>
        <a:bodyPr/>
        <a:lstStyle/>
        <a:p>
          <a:endParaRPr lang="en-SG"/>
        </a:p>
      </dgm:t>
    </dgm:pt>
    <dgm:pt modelId="{254C529E-A6A0-4278-B920-7963B0BD627A}" type="pres">
      <dgm:prSet presAssocID="{4E9626DC-3AA5-456C-A159-FD17408E412B}" presName="node" presStyleLbl="node1" presStyleIdx="1" presStyleCnt="4" custScaleX="40308" custScaleY="46296" custLinFactNeighborX="-28397" custLinFactNeighborY="-28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FF6BD907-3D0F-47CC-9CDD-26C06C8E0AB1}" type="pres">
      <dgm:prSet presAssocID="{6A8A6723-3991-4765-8AA1-8C991460E1D8}" presName="sibTrans" presStyleLbl="sibTrans2D1" presStyleIdx="1" presStyleCnt="3" custScaleX="155874" custScaleY="38834" custLinFactNeighborX="15809" custLinFactNeighborY="-7158"/>
      <dgm:spPr/>
      <dgm:t>
        <a:bodyPr/>
        <a:lstStyle/>
        <a:p>
          <a:endParaRPr lang="en-SG"/>
        </a:p>
      </dgm:t>
    </dgm:pt>
    <dgm:pt modelId="{51B87A67-C987-46F5-B814-D98A6639D2F9}" type="pres">
      <dgm:prSet presAssocID="{6A8A6723-3991-4765-8AA1-8C991460E1D8}" presName="connectorText" presStyleLbl="sibTrans2D1" presStyleIdx="1" presStyleCnt="3"/>
      <dgm:spPr/>
      <dgm:t>
        <a:bodyPr/>
        <a:lstStyle/>
        <a:p>
          <a:endParaRPr lang="en-SG"/>
        </a:p>
      </dgm:t>
    </dgm:pt>
    <dgm:pt modelId="{78782B01-3E01-4A25-8385-DD7070A72FD5}" type="pres">
      <dgm:prSet presAssocID="{1DA2BE77-CE94-4C67-9A4E-300CD18D0B1E}" presName="node" presStyleLbl="node1" presStyleIdx="2" presStyleCnt="4" custScaleX="35818" custScaleY="46296" custLinFactNeighborX="-53262" custLinFactNeighborY="740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17ADAF3F-91A5-472A-A769-5499C2E147C2}" type="pres">
      <dgm:prSet presAssocID="{94026997-E1D5-49B7-917F-1DBF00E8E7B0}" presName="sibTrans" presStyleLbl="sibTrans2D1" presStyleIdx="2" presStyleCnt="3" custAng="21585507" custScaleX="151297" custScaleY="38526" custLinFactNeighborX="11577" custLinFactNeighborY="-4653"/>
      <dgm:spPr/>
      <dgm:t>
        <a:bodyPr/>
        <a:lstStyle/>
        <a:p>
          <a:endParaRPr lang="en-SG"/>
        </a:p>
      </dgm:t>
    </dgm:pt>
    <dgm:pt modelId="{2600BBB5-8AC0-47EF-9066-97CD9ADA2A98}" type="pres">
      <dgm:prSet presAssocID="{94026997-E1D5-49B7-917F-1DBF00E8E7B0}" presName="connectorText" presStyleLbl="sibTrans2D1" presStyleIdx="2" presStyleCnt="3"/>
      <dgm:spPr/>
      <dgm:t>
        <a:bodyPr/>
        <a:lstStyle/>
        <a:p>
          <a:endParaRPr lang="en-SG"/>
        </a:p>
      </dgm:t>
    </dgm:pt>
    <dgm:pt modelId="{7854FF6E-5981-4640-9564-23DCDE4653E6}" type="pres">
      <dgm:prSet presAssocID="{E2B25B5E-381A-47CB-B0FA-6F813780FD05}" presName="node" presStyleLbl="node1" presStyleIdx="3" presStyleCnt="4" custScaleX="36007" custScaleY="46296" custLinFactY="-12223" custLinFactNeighborX="283" custLinFactNeighborY="-100000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1F796561-9C54-434E-9116-A372B7D597B3}" type="presOf" srcId="{BD0FFCAF-6834-4363-9545-F24E2A172A4F}" destId="{8201E8D5-8C98-46E7-9D39-B442150C11DA}" srcOrd="0" destOrd="0" presId="urn:microsoft.com/office/officeart/2005/8/layout/process5"/>
    <dgm:cxn modelId="{2599210D-AC2A-4B9F-8BA3-E75ABCCF6299}" type="presOf" srcId="{93B4B088-1F3C-483B-BA5E-9E4CE2924099}" destId="{57EADA9F-55E9-49A0-914C-5609CCF5F5CD}" srcOrd="0" destOrd="0" presId="urn:microsoft.com/office/officeart/2005/8/layout/process5"/>
    <dgm:cxn modelId="{7FC325BA-34BA-4655-8FF7-80752FFF3E9F}" type="presOf" srcId="{93B4B088-1F3C-483B-BA5E-9E4CE2924099}" destId="{D6465F5B-162B-4418-9290-BBEF6D3064A2}" srcOrd="1" destOrd="0" presId="urn:microsoft.com/office/officeart/2005/8/layout/process5"/>
    <dgm:cxn modelId="{E0A44349-B0D9-42A2-8883-EDFAB49F0200}" type="presOf" srcId="{588CA261-1D71-4600-811D-4FBB3168DB96}" destId="{6839C904-08D2-430F-A132-D7D35DB09271}" srcOrd="0" destOrd="0" presId="urn:microsoft.com/office/officeart/2005/8/layout/process5"/>
    <dgm:cxn modelId="{6800C7CE-9116-431F-970A-36E0A90387F2}" srcId="{BD0FFCAF-6834-4363-9545-F24E2A172A4F}" destId="{4E9626DC-3AA5-456C-A159-FD17408E412B}" srcOrd="1" destOrd="0" parTransId="{67384997-1A56-4785-9360-FCFEBCA0ABEF}" sibTransId="{6A8A6723-3991-4765-8AA1-8C991460E1D8}"/>
    <dgm:cxn modelId="{85489283-437A-4EB3-BCD7-A911D477ADA8}" srcId="{BD0FFCAF-6834-4363-9545-F24E2A172A4F}" destId="{1DA2BE77-CE94-4C67-9A4E-300CD18D0B1E}" srcOrd="2" destOrd="0" parTransId="{36A1CAE9-85B9-4404-926B-8D5F0AD8AFE9}" sibTransId="{94026997-E1D5-49B7-917F-1DBF00E8E7B0}"/>
    <dgm:cxn modelId="{F2B5950F-A58B-4B30-91DF-8557B6762F40}" type="presOf" srcId="{1DA2BE77-CE94-4C67-9A4E-300CD18D0B1E}" destId="{78782B01-3E01-4A25-8385-DD7070A72FD5}" srcOrd="0" destOrd="0" presId="urn:microsoft.com/office/officeart/2005/8/layout/process5"/>
    <dgm:cxn modelId="{3253A166-750C-4715-82BF-8413014CB293}" type="presOf" srcId="{6A8A6723-3991-4765-8AA1-8C991460E1D8}" destId="{51B87A67-C987-46F5-B814-D98A6639D2F9}" srcOrd="1" destOrd="0" presId="urn:microsoft.com/office/officeart/2005/8/layout/process5"/>
    <dgm:cxn modelId="{D6D0598D-D2AC-4C49-A460-9D1167632FF3}" type="presOf" srcId="{6A8A6723-3991-4765-8AA1-8C991460E1D8}" destId="{FF6BD907-3D0F-47CC-9CDD-26C06C8E0AB1}" srcOrd="0" destOrd="0" presId="urn:microsoft.com/office/officeart/2005/8/layout/process5"/>
    <dgm:cxn modelId="{D69C53FF-DDA2-4CB5-9B38-F7A3A93091B6}" type="presOf" srcId="{4E9626DC-3AA5-456C-A159-FD17408E412B}" destId="{254C529E-A6A0-4278-B920-7963B0BD627A}" srcOrd="0" destOrd="0" presId="urn:microsoft.com/office/officeart/2005/8/layout/process5"/>
    <dgm:cxn modelId="{BEBD113C-00AD-4D9B-98B9-88E87272B496}" srcId="{BD0FFCAF-6834-4363-9545-F24E2A172A4F}" destId="{E2B25B5E-381A-47CB-B0FA-6F813780FD05}" srcOrd="3" destOrd="0" parTransId="{952B23EB-010D-4E45-8FD4-8FC1D2C3A0C3}" sibTransId="{531F4F14-66E2-42A3-A8C2-AA84584602DB}"/>
    <dgm:cxn modelId="{94DFDDD4-3EA2-4F53-9622-4105E1FB3ABD}" type="presOf" srcId="{94026997-E1D5-49B7-917F-1DBF00E8E7B0}" destId="{17ADAF3F-91A5-472A-A769-5499C2E147C2}" srcOrd="0" destOrd="0" presId="urn:microsoft.com/office/officeart/2005/8/layout/process5"/>
    <dgm:cxn modelId="{214924FE-981C-4DB7-B0F7-EB15D0C81771}" srcId="{BD0FFCAF-6834-4363-9545-F24E2A172A4F}" destId="{588CA261-1D71-4600-811D-4FBB3168DB96}" srcOrd="0" destOrd="0" parTransId="{743D29B9-ED5A-4394-A25B-46BA72272AA4}" sibTransId="{93B4B088-1F3C-483B-BA5E-9E4CE2924099}"/>
    <dgm:cxn modelId="{AF705251-7432-4310-9189-FBE3402D3537}" type="presOf" srcId="{E2B25B5E-381A-47CB-B0FA-6F813780FD05}" destId="{7854FF6E-5981-4640-9564-23DCDE4653E6}" srcOrd="0" destOrd="0" presId="urn:microsoft.com/office/officeart/2005/8/layout/process5"/>
    <dgm:cxn modelId="{27AE21EF-AE91-4215-ADC9-CC6BADD14248}" type="presOf" srcId="{94026997-E1D5-49B7-917F-1DBF00E8E7B0}" destId="{2600BBB5-8AC0-47EF-9066-97CD9ADA2A98}" srcOrd="1" destOrd="0" presId="urn:microsoft.com/office/officeart/2005/8/layout/process5"/>
    <dgm:cxn modelId="{308685AD-0B71-40F2-96EA-EF4CB8678EA6}" type="presParOf" srcId="{8201E8D5-8C98-46E7-9D39-B442150C11DA}" destId="{6839C904-08D2-430F-A132-D7D35DB09271}" srcOrd="0" destOrd="0" presId="urn:microsoft.com/office/officeart/2005/8/layout/process5"/>
    <dgm:cxn modelId="{85B02239-005D-4F7E-8A63-98BBF9B734E0}" type="presParOf" srcId="{8201E8D5-8C98-46E7-9D39-B442150C11DA}" destId="{57EADA9F-55E9-49A0-914C-5609CCF5F5CD}" srcOrd="1" destOrd="0" presId="urn:microsoft.com/office/officeart/2005/8/layout/process5"/>
    <dgm:cxn modelId="{C4FD3419-732E-4AA1-AD4F-3C7084F9DC81}" type="presParOf" srcId="{57EADA9F-55E9-49A0-914C-5609CCF5F5CD}" destId="{D6465F5B-162B-4418-9290-BBEF6D3064A2}" srcOrd="0" destOrd="0" presId="urn:microsoft.com/office/officeart/2005/8/layout/process5"/>
    <dgm:cxn modelId="{C6257EDE-57A4-4337-A947-4C353FFAA7BA}" type="presParOf" srcId="{8201E8D5-8C98-46E7-9D39-B442150C11DA}" destId="{254C529E-A6A0-4278-B920-7963B0BD627A}" srcOrd="2" destOrd="0" presId="urn:microsoft.com/office/officeart/2005/8/layout/process5"/>
    <dgm:cxn modelId="{E201E11C-C292-4651-BC8B-67B27D5DCD1B}" type="presParOf" srcId="{8201E8D5-8C98-46E7-9D39-B442150C11DA}" destId="{FF6BD907-3D0F-47CC-9CDD-26C06C8E0AB1}" srcOrd="3" destOrd="0" presId="urn:microsoft.com/office/officeart/2005/8/layout/process5"/>
    <dgm:cxn modelId="{525D8DB7-A235-4358-86F8-52FC43596101}" type="presParOf" srcId="{FF6BD907-3D0F-47CC-9CDD-26C06C8E0AB1}" destId="{51B87A67-C987-46F5-B814-D98A6639D2F9}" srcOrd="0" destOrd="0" presId="urn:microsoft.com/office/officeart/2005/8/layout/process5"/>
    <dgm:cxn modelId="{9404F69E-DC7B-489E-A493-60A1B3395952}" type="presParOf" srcId="{8201E8D5-8C98-46E7-9D39-B442150C11DA}" destId="{78782B01-3E01-4A25-8385-DD7070A72FD5}" srcOrd="4" destOrd="0" presId="urn:microsoft.com/office/officeart/2005/8/layout/process5"/>
    <dgm:cxn modelId="{7AE10019-A245-441F-844F-277C34BFE6C0}" type="presParOf" srcId="{8201E8D5-8C98-46E7-9D39-B442150C11DA}" destId="{17ADAF3F-91A5-472A-A769-5499C2E147C2}" srcOrd="5" destOrd="0" presId="urn:microsoft.com/office/officeart/2005/8/layout/process5"/>
    <dgm:cxn modelId="{035A44B2-AA29-4FAD-9141-BE5EC03535A0}" type="presParOf" srcId="{17ADAF3F-91A5-472A-A769-5499C2E147C2}" destId="{2600BBB5-8AC0-47EF-9066-97CD9ADA2A98}" srcOrd="0" destOrd="0" presId="urn:microsoft.com/office/officeart/2005/8/layout/process5"/>
    <dgm:cxn modelId="{18CE00A8-426D-4BC3-B15D-ED8343CA3969}" type="presParOf" srcId="{8201E8D5-8C98-46E7-9D39-B442150C11DA}" destId="{7854FF6E-5981-4640-9564-23DCDE4653E6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B513A34-42B1-4626-83DA-D93B7C96359B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7AADFECB-DEF0-4DDB-8794-93D47C1D66C1}">
      <dgm:prSet phldrT="[Text]" custT="1"/>
      <dgm:spPr/>
      <dgm:t>
        <a:bodyPr/>
        <a:lstStyle/>
        <a:p>
          <a:r>
            <a:rPr lang="en-SG" sz="1600" dirty="0"/>
            <a:t>Incoming order via online portal</a:t>
          </a:r>
        </a:p>
        <a:p>
          <a:r>
            <a:rPr lang="en-SG" sz="1600" dirty="0"/>
            <a:t>(Appendix E)</a:t>
          </a:r>
        </a:p>
      </dgm:t>
    </dgm:pt>
    <dgm:pt modelId="{0F81FE67-EAB1-492E-A602-72A5456B0D51}" type="parTrans" cxnId="{04CAE112-F76A-4551-9F05-0DF7F85D1611}">
      <dgm:prSet/>
      <dgm:spPr/>
      <dgm:t>
        <a:bodyPr/>
        <a:lstStyle/>
        <a:p>
          <a:endParaRPr lang="en-SG"/>
        </a:p>
      </dgm:t>
    </dgm:pt>
    <dgm:pt modelId="{42620F30-4561-4ED4-8299-6E70054BE229}" type="sibTrans" cxnId="{04CAE112-F76A-4551-9F05-0DF7F85D1611}">
      <dgm:prSet/>
      <dgm:spPr/>
      <dgm:t>
        <a:bodyPr/>
        <a:lstStyle/>
        <a:p>
          <a:endParaRPr lang="en-SG"/>
        </a:p>
      </dgm:t>
    </dgm:pt>
    <dgm:pt modelId="{F4FF5AD8-2013-491D-A402-CDA7630528AF}">
      <dgm:prSet phldrT="[Text]" custT="1"/>
      <dgm:spPr/>
      <dgm:t>
        <a:bodyPr/>
        <a:lstStyle/>
        <a:p>
          <a:r>
            <a:rPr lang="en-SG" sz="1600" dirty="0"/>
            <a:t>Admin/op update group chat</a:t>
          </a:r>
        </a:p>
      </dgm:t>
    </dgm:pt>
    <dgm:pt modelId="{A5266781-0E0C-4617-B91C-5E3937EB0385}" type="parTrans" cxnId="{7B86B2B5-40BE-427D-BB06-7FD2A2E3E6EB}">
      <dgm:prSet/>
      <dgm:spPr/>
      <dgm:t>
        <a:bodyPr/>
        <a:lstStyle/>
        <a:p>
          <a:endParaRPr lang="en-SG"/>
        </a:p>
      </dgm:t>
    </dgm:pt>
    <dgm:pt modelId="{D1FD248E-C087-4F28-91BF-5EE5788A73EA}" type="sibTrans" cxnId="{7B86B2B5-40BE-427D-BB06-7FD2A2E3E6EB}">
      <dgm:prSet/>
      <dgm:spPr/>
      <dgm:t>
        <a:bodyPr/>
        <a:lstStyle/>
        <a:p>
          <a:endParaRPr lang="en-SG"/>
        </a:p>
      </dgm:t>
    </dgm:pt>
    <dgm:pt modelId="{3CE12B0B-FC9C-43C6-8A10-644AA043F6AD}">
      <dgm:prSet phldrT="[Text]" custT="1"/>
      <dgm:spPr/>
      <dgm:t>
        <a:bodyPr/>
        <a:lstStyle/>
        <a:p>
          <a:r>
            <a:rPr lang="en-SG" sz="1600" dirty="0"/>
            <a:t>Vendor (ACRM) contact client to schedule appointment</a:t>
          </a:r>
        </a:p>
      </dgm:t>
    </dgm:pt>
    <dgm:pt modelId="{A0B02750-E8D1-4115-9A86-25BBCF13E6AF}" type="parTrans" cxnId="{C78EE099-736A-40FA-87C3-C36D9A56AC8B}">
      <dgm:prSet/>
      <dgm:spPr/>
      <dgm:t>
        <a:bodyPr/>
        <a:lstStyle/>
        <a:p>
          <a:endParaRPr lang="en-SG"/>
        </a:p>
      </dgm:t>
    </dgm:pt>
    <dgm:pt modelId="{AA81D98E-062B-46C4-BEA5-1CF3B04B688B}" type="sibTrans" cxnId="{C78EE099-736A-40FA-87C3-C36D9A56AC8B}">
      <dgm:prSet/>
      <dgm:spPr/>
      <dgm:t>
        <a:bodyPr/>
        <a:lstStyle/>
        <a:p>
          <a:endParaRPr lang="en-SG"/>
        </a:p>
      </dgm:t>
    </dgm:pt>
    <dgm:pt modelId="{83493506-259D-4AF8-864E-43DDFACEF816}" type="pres">
      <dgm:prSet presAssocID="{DB513A34-42B1-4626-83DA-D93B7C96359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0043EDFE-398A-4CAA-B005-FC141CA02ACC}" type="pres">
      <dgm:prSet presAssocID="{7AADFECB-DEF0-4DDB-8794-93D47C1D66C1}" presName="node" presStyleLbl="node1" presStyleIdx="0" presStyleCnt="3" custScaleX="46614" custScaleY="51066" custLinFactNeighborX="-28034" custLinFactNeighborY="299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0E211CF2-D022-4879-8D84-5C6587D2B3B9}" type="pres">
      <dgm:prSet presAssocID="{42620F30-4561-4ED4-8299-6E70054BE229}" presName="sibTrans" presStyleLbl="sibTrans2D1" presStyleIdx="0" presStyleCnt="2"/>
      <dgm:spPr/>
      <dgm:t>
        <a:bodyPr/>
        <a:lstStyle/>
        <a:p>
          <a:endParaRPr lang="en-SG"/>
        </a:p>
      </dgm:t>
    </dgm:pt>
    <dgm:pt modelId="{EF41A259-E813-4A5B-BE16-53490A319230}" type="pres">
      <dgm:prSet presAssocID="{42620F30-4561-4ED4-8299-6E70054BE229}" presName="connectorText" presStyleLbl="sibTrans2D1" presStyleIdx="0" presStyleCnt="2"/>
      <dgm:spPr/>
      <dgm:t>
        <a:bodyPr/>
        <a:lstStyle/>
        <a:p>
          <a:endParaRPr lang="en-SG"/>
        </a:p>
      </dgm:t>
    </dgm:pt>
    <dgm:pt modelId="{B854B020-CD27-471F-9F70-72DBCC598153}" type="pres">
      <dgm:prSet presAssocID="{F4FF5AD8-2013-491D-A402-CDA7630528AF}" presName="node" presStyleLbl="node1" presStyleIdx="1" presStyleCnt="3" custScaleX="48383" custScaleY="51725" custLinFactNeighborX="-45347" custLinFactNeighborY="332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63706F83-B05B-4F59-9D52-0232CA5EBB76}" type="pres">
      <dgm:prSet presAssocID="{D1FD248E-C087-4F28-91BF-5EE5788A73EA}" presName="sibTrans" presStyleLbl="sibTrans2D1" presStyleIdx="1" presStyleCnt="2"/>
      <dgm:spPr/>
      <dgm:t>
        <a:bodyPr/>
        <a:lstStyle/>
        <a:p>
          <a:endParaRPr lang="en-SG"/>
        </a:p>
      </dgm:t>
    </dgm:pt>
    <dgm:pt modelId="{4922BCAA-BC00-4575-A746-DB075DA95245}" type="pres">
      <dgm:prSet presAssocID="{D1FD248E-C087-4F28-91BF-5EE5788A73EA}" presName="connectorText" presStyleLbl="sibTrans2D1" presStyleIdx="1" presStyleCnt="2"/>
      <dgm:spPr/>
      <dgm:t>
        <a:bodyPr/>
        <a:lstStyle/>
        <a:p>
          <a:endParaRPr lang="en-SG"/>
        </a:p>
      </dgm:t>
    </dgm:pt>
    <dgm:pt modelId="{A31E5CF7-A98F-4408-9D99-84B364AF006A}" type="pres">
      <dgm:prSet presAssocID="{3CE12B0B-FC9C-43C6-8A10-644AA043F6AD}" presName="node" presStyleLbl="node1" presStyleIdx="2" presStyleCnt="3" custScaleX="52530" custScaleY="54696" custLinFactY="-15066" custLinFactNeighborX="30149" custLinFactNeighborY="-100000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6F5F52E5-4E85-4675-BA54-92529325DE84}" type="presOf" srcId="{F4FF5AD8-2013-491D-A402-CDA7630528AF}" destId="{B854B020-CD27-471F-9F70-72DBCC598153}" srcOrd="0" destOrd="0" presId="urn:microsoft.com/office/officeart/2005/8/layout/process5"/>
    <dgm:cxn modelId="{D9C3277B-BD48-4CBC-9CCA-05F516E67287}" type="presOf" srcId="{42620F30-4561-4ED4-8299-6E70054BE229}" destId="{EF41A259-E813-4A5B-BE16-53490A319230}" srcOrd="1" destOrd="0" presId="urn:microsoft.com/office/officeart/2005/8/layout/process5"/>
    <dgm:cxn modelId="{C78EE099-736A-40FA-87C3-C36D9A56AC8B}" srcId="{DB513A34-42B1-4626-83DA-D93B7C96359B}" destId="{3CE12B0B-FC9C-43C6-8A10-644AA043F6AD}" srcOrd="2" destOrd="0" parTransId="{A0B02750-E8D1-4115-9A86-25BBCF13E6AF}" sibTransId="{AA81D98E-062B-46C4-BEA5-1CF3B04B688B}"/>
    <dgm:cxn modelId="{16A2AEDC-D36F-4D81-877A-ADF4E35EFF5A}" type="presOf" srcId="{7AADFECB-DEF0-4DDB-8794-93D47C1D66C1}" destId="{0043EDFE-398A-4CAA-B005-FC141CA02ACC}" srcOrd="0" destOrd="0" presId="urn:microsoft.com/office/officeart/2005/8/layout/process5"/>
    <dgm:cxn modelId="{CDCE93FF-E017-43BF-A765-EA30A38636EA}" type="presOf" srcId="{3CE12B0B-FC9C-43C6-8A10-644AA043F6AD}" destId="{A31E5CF7-A98F-4408-9D99-84B364AF006A}" srcOrd="0" destOrd="0" presId="urn:microsoft.com/office/officeart/2005/8/layout/process5"/>
    <dgm:cxn modelId="{BB4E51D5-2178-4703-A90D-43A19C393788}" type="presOf" srcId="{DB513A34-42B1-4626-83DA-D93B7C96359B}" destId="{83493506-259D-4AF8-864E-43DDFACEF816}" srcOrd="0" destOrd="0" presId="urn:microsoft.com/office/officeart/2005/8/layout/process5"/>
    <dgm:cxn modelId="{5C8F2E1A-BBEC-49B4-AAD2-17634A9CB048}" type="presOf" srcId="{42620F30-4561-4ED4-8299-6E70054BE229}" destId="{0E211CF2-D022-4879-8D84-5C6587D2B3B9}" srcOrd="0" destOrd="0" presId="urn:microsoft.com/office/officeart/2005/8/layout/process5"/>
    <dgm:cxn modelId="{04CAE112-F76A-4551-9F05-0DF7F85D1611}" srcId="{DB513A34-42B1-4626-83DA-D93B7C96359B}" destId="{7AADFECB-DEF0-4DDB-8794-93D47C1D66C1}" srcOrd="0" destOrd="0" parTransId="{0F81FE67-EAB1-492E-A602-72A5456B0D51}" sibTransId="{42620F30-4561-4ED4-8299-6E70054BE229}"/>
    <dgm:cxn modelId="{57EFE93A-4324-43F5-A15F-5A876534CCAD}" type="presOf" srcId="{D1FD248E-C087-4F28-91BF-5EE5788A73EA}" destId="{63706F83-B05B-4F59-9D52-0232CA5EBB76}" srcOrd="0" destOrd="0" presId="urn:microsoft.com/office/officeart/2005/8/layout/process5"/>
    <dgm:cxn modelId="{7B86B2B5-40BE-427D-BB06-7FD2A2E3E6EB}" srcId="{DB513A34-42B1-4626-83DA-D93B7C96359B}" destId="{F4FF5AD8-2013-491D-A402-CDA7630528AF}" srcOrd="1" destOrd="0" parTransId="{A5266781-0E0C-4617-B91C-5E3937EB0385}" sibTransId="{D1FD248E-C087-4F28-91BF-5EE5788A73EA}"/>
    <dgm:cxn modelId="{A7B33428-8A22-4BF9-883A-754F0E6C9738}" type="presOf" srcId="{D1FD248E-C087-4F28-91BF-5EE5788A73EA}" destId="{4922BCAA-BC00-4575-A746-DB075DA95245}" srcOrd="1" destOrd="0" presId="urn:microsoft.com/office/officeart/2005/8/layout/process5"/>
    <dgm:cxn modelId="{A342A144-D284-4D87-997C-709B780428F1}" type="presParOf" srcId="{83493506-259D-4AF8-864E-43DDFACEF816}" destId="{0043EDFE-398A-4CAA-B005-FC141CA02ACC}" srcOrd="0" destOrd="0" presId="urn:microsoft.com/office/officeart/2005/8/layout/process5"/>
    <dgm:cxn modelId="{CA440A9E-485B-4B0E-945C-58E6066ED381}" type="presParOf" srcId="{83493506-259D-4AF8-864E-43DDFACEF816}" destId="{0E211CF2-D022-4879-8D84-5C6587D2B3B9}" srcOrd="1" destOrd="0" presId="urn:microsoft.com/office/officeart/2005/8/layout/process5"/>
    <dgm:cxn modelId="{809C78F4-B96C-47E5-8FC9-8BFDB9EEAA52}" type="presParOf" srcId="{0E211CF2-D022-4879-8D84-5C6587D2B3B9}" destId="{EF41A259-E813-4A5B-BE16-53490A319230}" srcOrd="0" destOrd="0" presId="urn:microsoft.com/office/officeart/2005/8/layout/process5"/>
    <dgm:cxn modelId="{41D521DF-89F3-4662-A920-69DED4706BA9}" type="presParOf" srcId="{83493506-259D-4AF8-864E-43DDFACEF816}" destId="{B854B020-CD27-471F-9F70-72DBCC598153}" srcOrd="2" destOrd="0" presId="urn:microsoft.com/office/officeart/2005/8/layout/process5"/>
    <dgm:cxn modelId="{CBE32004-5D9C-483D-932C-B33B1FDFC716}" type="presParOf" srcId="{83493506-259D-4AF8-864E-43DDFACEF816}" destId="{63706F83-B05B-4F59-9D52-0232CA5EBB76}" srcOrd="3" destOrd="0" presId="urn:microsoft.com/office/officeart/2005/8/layout/process5"/>
    <dgm:cxn modelId="{A92F96DC-8FBA-439B-B9EE-99B216AD7228}" type="presParOf" srcId="{63706F83-B05B-4F59-9D52-0232CA5EBB76}" destId="{4922BCAA-BC00-4575-A746-DB075DA95245}" srcOrd="0" destOrd="0" presId="urn:microsoft.com/office/officeart/2005/8/layout/process5"/>
    <dgm:cxn modelId="{42E05294-5383-486E-9A66-4FDB56AD5347}" type="presParOf" srcId="{83493506-259D-4AF8-864E-43DDFACEF816}" destId="{A31E5CF7-A98F-4408-9D99-84B364AF006A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EB0AAF2-DC3E-40B9-B00C-7965709DF10E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0FCA356D-FB67-4FF3-90C1-4EE3817DC95F}">
      <dgm:prSet phldrT="[Text]" custT="1"/>
      <dgm:spPr/>
      <dgm:t>
        <a:bodyPr/>
        <a:lstStyle/>
        <a:p>
          <a:r>
            <a:rPr lang="en-SG" sz="1600" dirty="0"/>
            <a:t>2 months before event, Marketing (Rachel) to source &amp; </a:t>
          </a:r>
          <a:r>
            <a:rPr lang="en-SG" sz="1600" dirty="0" err="1"/>
            <a:t>nego</a:t>
          </a:r>
          <a:r>
            <a:rPr lang="en-SG" sz="1600" dirty="0"/>
            <a:t> for venue, speakers, relevant associates &amp; practitioners</a:t>
          </a:r>
        </a:p>
      </dgm:t>
    </dgm:pt>
    <dgm:pt modelId="{80852BE2-FB13-4FD7-8168-6836EB49AD2D}" type="parTrans" cxnId="{B87E9F6B-8BDE-452A-8D1C-D8D9F0DCBE33}">
      <dgm:prSet/>
      <dgm:spPr/>
      <dgm:t>
        <a:bodyPr/>
        <a:lstStyle/>
        <a:p>
          <a:endParaRPr lang="en-SG"/>
        </a:p>
      </dgm:t>
    </dgm:pt>
    <dgm:pt modelId="{F3AF1C81-2E74-4387-86AB-7D650A7611C4}" type="sibTrans" cxnId="{B87E9F6B-8BDE-452A-8D1C-D8D9F0DCBE33}">
      <dgm:prSet/>
      <dgm:spPr/>
      <dgm:t>
        <a:bodyPr/>
        <a:lstStyle/>
        <a:p>
          <a:endParaRPr lang="en-SG"/>
        </a:p>
      </dgm:t>
    </dgm:pt>
    <dgm:pt modelId="{4C2D8021-831E-49E4-9747-52E5EE493E2C}">
      <dgm:prSet phldrT="[Text]" custT="1"/>
      <dgm:spPr/>
      <dgm:t>
        <a:bodyPr/>
        <a:lstStyle/>
        <a:p>
          <a:r>
            <a:rPr lang="en-SG" sz="1600" dirty="0"/>
            <a:t>RICE to design and launch online campaign once confirmation of relevant info, </a:t>
          </a:r>
          <a:r>
            <a:rPr lang="en-SG" sz="1600" dirty="0" err="1"/>
            <a:t>eg</a:t>
          </a:r>
          <a:r>
            <a:rPr lang="en-SG" sz="1600" dirty="0"/>
            <a:t>: venue, speakers, etc.</a:t>
          </a:r>
        </a:p>
        <a:p>
          <a:r>
            <a:rPr lang="en-SG" sz="1600" dirty="0"/>
            <a:t>RICE to contact prospects from different source of referral</a:t>
          </a:r>
        </a:p>
      </dgm:t>
    </dgm:pt>
    <dgm:pt modelId="{37F57028-019B-416E-8898-718F5C0FCD05}" type="parTrans" cxnId="{3FFC0F39-C0B9-4B23-BB3C-077AFA9A5ADA}">
      <dgm:prSet/>
      <dgm:spPr/>
      <dgm:t>
        <a:bodyPr/>
        <a:lstStyle/>
        <a:p>
          <a:endParaRPr lang="en-SG"/>
        </a:p>
      </dgm:t>
    </dgm:pt>
    <dgm:pt modelId="{65334182-69EA-430D-BBBF-216A128C14B4}" type="sibTrans" cxnId="{3FFC0F39-C0B9-4B23-BB3C-077AFA9A5ADA}">
      <dgm:prSet/>
      <dgm:spPr/>
      <dgm:t>
        <a:bodyPr/>
        <a:lstStyle/>
        <a:p>
          <a:endParaRPr lang="en-SG"/>
        </a:p>
      </dgm:t>
    </dgm:pt>
    <dgm:pt modelId="{68A186C4-6F63-462A-B872-7FF18786B729}">
      <dgm:prSet phldrT="[Text]" custT="1"/>
      <dgm:spPr/>
      <dgm:t>
        <a:bodyPr/>
        <a:lstStyle/>
        <a:p>
          <a:r>
            <a:rPr lang="en-SG" sz="1600" dirty="0"/>
            <a:t>Receive registration &amp; payment via online portal</a:t>
          </a:r>
        </a:p>
      </dgm:t>
    </dgm:pt>
    <dgm:pt modelId="{67056C81-900E-4AD0-80EC-FB50E9E0D871}" type="parTrans" cxnId="{B7D45F41-5CA7-46A4-9593-C98D9AA004BE}">
      <dgm:prSet/>
      <dgm:spPr/>
      <dgm:t>
        <a:bodyPr/>
        <a:lstStyle/>
        <a:p>
          <a:endParaRPr lang="en-SG"/>
        </a:p>
      </dgm:t>
    </dgm:pt>
    <dgm:pt modelId="{BB8EF58A-0D3A-493D-BC24-4E54F5F74163}" type="sibTrans" cxnId="{B7D45F41-5CA7-46A4-9593-C98D9AA004BE}">
      <dgm:prSet/>
      <dgm:spPr/>
      <dgm:t>
        <a:bodyPr/>
        <a:lstStyle/>
        <a:p>
          <a:endParaRPr lang="en-SG"/>
        </a:p>
      </dgm:t>
    </dgm:pt>
    <dgm:pt modelId="{0D237990-455B-489A-8EFF-1E9F5FA61389}">
      <dgm:prSet phldrT="[Text]" custT="1"/>
      <dgm:spPr/>
      <dgm:t>
        <a:bodyPr/>
        <a:lstStyle/>
        <a:p>
          <a:r>
            <a:rPr lang="en-SG" sz="1600" dirty="0"/>
            <a:t>2 weeks before event, RICE to confirm with respective speakers &amp; practitioners on their slots &amp; any other matters</a:t>
          </a:r>
        </a:p>
      </dgm:t>
    </dgm:pt>
    <dgm:pt modelId="{C9E8465C-0179-4759-820D-AA29EF10C1AC}" type="parTrans" cxnId="{6C1B1156-AD01-4248-A1EC-B3A66D246D40}">
      <dgm:prSet/>
      <dgm:spPr/>
      <dgm:t>
        <a:bodyPr/>
        <a:lstStyle/>
        <a:p>
          <a:endParaRPr lang="en-SG"/>
        </a:p>
      </dgm:t>
    </dgm:pt>
    <dgm:pt modelId="{7B1A8A06-0FBA-4290-AFB8-3526F6154A6B}" type="sibTrans" cxnId="{6C1B1156-AD01-4248-A1EC-B3A66D246D40}">
      <dgm:prSet/>
      <dgm:spPr/>
      <dgm:t>
        <a:bodyPr/>
        <a:lstStyle/>
        <a:p>
          <a:endParaRPr lang="en-SG"/>
        </a:p>
      </dgm:t>
    </dgm:pt>
    <dgm:pt modelId="{BBB8F4D3-2585-4FE1-B86C-3703D3164C21}">
      <dgm:prSet phldrT="[Text]" custT="1"/>
      <dgm:spPr/>
      <dgm:t>
        <a:bodyPr/>
        <a:lstStyle/>
        <a:p>
          <a:r>
            <a:rPr lang="en-SG" sz="1600" dirty="0"/>
            <a:t>1 week before event, RICE to send out email confirmation to signed up couples</a:t>
          </a:r>
        </a:p>
      </dgm:t>
    </dgm:pt>
    <dgm:pt modelId="{64656A08-B69D-4E26-B7A9-318794F653C1}" type="parTrans" cxnId="{191613DD-6E2C-4ECF-A177-C17E6ADB675B}">
      <dgm:prSet/>
      <dgm:spPr/>
      <dgm:t>
        <a:bodyPr/>
        <a:lstStyle/>
        <a:p>
          <a:endParaRPr lang="en-SG"/>
        </a:p>
      </dgm:t>
    </dgm:pt>
    <dgm:pt modelId="{5E269237-A20B-4C3D-8F45-859BCB3C3735}" type="sibTrans" cxnId="{191613DD-6E2C-4ECF-A177-C17E6ADB675B}">
      <dgm:prSet/>
      <dgm:spPr/>
      <dgm:t>
        <a:bodyPr/>
        <a:lstStyle/>
        <a:p>
          <a:endParaRPr lang="en-SG"/>
        </a:p>
      </dgm:t>
    </dgm:pt>
    <dgm:pt modelId="{9D271117-7A13-4BDC-8C58-7B9602D90961}" type="pres">
      <dgm:prSet presAssocID="{2EB0AAF2-DC3E-40B9-B00C-7965709DF10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E48C61A8-0A0B-4A95-8DCA-FBA888631559}" type="pres">
      <dgm:prSet presAssocID="{0FCA356D-FB67-4FF3-90C1-4EE3817DC95F}" presName="node" presStyleLbl="node1" presStyleIdx="0" presStyleCnt="5" custScaleX="77527" custScaleY="62239" custLinFactX="-6861" custLinFactNeighborX="-100000" custLinFactNeighborY="-24728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1DE1FEA-BCC3-439B-BF32-4ED44DD3520E}" type="pres">
      <dgm:prSet presAssocID="{F3AF1C81-2E74-4387-86AB-7D650A7611C4}" presName="sibTrans" presStyleLbl="sibTrans2D1" presStyleIdx="0" presStyleCnt="4" custScaleX="84538" custScaleY="64091"/>
      <dgm:spPr/>
      <dgm:t>
        <a:bodyPr/>
        <a:lstStyle/>
        <a:p>
          <a:endParaRPr lang="en-SG"/>
        </a:p>
      </dgm:t>
    </dgm:pt>
    <dgm:pt modelId="{92C1D6E8-7DF9-4020-BFE4-1D1E00D2F5A9}" type="pres">
      <dgm:prSet presAssocID="{F3AF1C81-2E74-4387-86AB-7D650A7611C4}" presName="connectorText" presStyleLbl="sibTrans2D1" presStyleIdx="0" presStyleCnt="4"/>
      <dgm:spPr/>
      <dgm:t>
        <a:bodyPr/>
        <a:lstStyle/>
        <a:p>
          <a:endParaRPr lang="en-SG"/>
        </a:p>
      </dgm:t>
    </dgm:pt>
    <dgm:pt modelId="{636ECEEB-A8F4-4BA8-B02E-656A9BF3C95C}" type="pres">
      <dgm:prSet presAssocID="{4C2D8021-831E-49E4-9747-52E5EE493E2C}" presName="node" presStyleLbl="node1" presStyleIdx="1" presStyleCnt="5" custScaleX="99235" custScaleY="66851" custLinFactX="-7542" custLinFactNeighborX="-100000" custLinFactNeighborY="-23385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A35E5896-1FF7-4D86-89E9-A43BA747A8C6}" type="pres">
      <dgm:prSet presAssocID="{65334182-69EA-430D-BBBF-216A128C14B4}" presName="sibTrans" presStyleLbl="sibTrans2D1" presStyleIdx="1" presStyleCnt="4" custScaleX="84538" custScaleY="64091"/>
      <dgm:spPr/>
      <dgm:t>
        <a:bodyPr/>
        <a:lstStyle/>
        <a:p>
          <a:endParaRPr lang="en-SG"/>
        </a:p>
      </dgm:t>
    </dgm:pt>
    <dgm:pt modelId="{0B696498-B320-4354-986F-30DCC2444A3E}" type="pres">
      <dgm:prSet presAssocID="{65334182-69EA-430D-BBBF-216A128C14B4}" presName="connectorText" presStyleLbl="sibTrans2D1" presStyleIdx="1" presStyleCnt="4"/>
      <dgm:spPr/>
      <dgm:t>
        <a:bodyPr/>
        <a:lstStyle/>
        <a:p>
          <a:endParaRPr lang="en-SG"/>
        </a:p>
      </dgm:t>
    </dgm:pt>
    <dgm:pt modelId="{8AE0B141-72BB-4C51-9335-0601AC14E4DE}" type="pres">
      <dgm:prSet presAssocID="{68A186C4-6F63-462A-B872-7FF18786B729}" presName="node" presStyleLbl="node1" presStyleIdx="2" presStyleCnt="5" custScaleX="77527" custScaleY="65459" custLinFactY="-57810" custLinFactNeighborX="-948" custLinFactNeighborY="-100000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14BEB4B-83FF-4816-B6FB-941F4453F8AE}" type="pres">
      <dgm:prSet presAssocID="{BB8EF58A-0D3A-493D-BC24-4E54F5F74163}" presName="sibTrans" presStyleLbl="sibTrans2D1" presStyleIdx="2" presStyleCnt="4" custAng="21484059" custScaleX="136497" custScaleY="64091"/>
      <dgm:spPr/>
      <dgm:t>
        <a:bodyPr/>
        <a:lstStyle/>
        <a:p>
          <a:endParaRPr lang="en-SG"/>
        </a:p>
      </dgm:t>
    </dgm:pt>
    <dgm:pt modelId="{38BA6A66-57C1-4A0E-B2DD-13AA24BA6C24}" type="pres">
      <dgm:prSet presAssocID="{BB8EF58A-0D3A-493D-BC24-4E54F5F74163}" presName="connectorText" presStyleLbl="sibTrans2D1" presStyleIdx="2" presStyleCnt="4"/>
      <dgm:spPr/>
      <dgm:t>
        <a:bodyPr/>
        <a:lstStyle/>
        <a:p>
          <a:endParaRPr lang="en-SG"/>
        </a:p>
      </dgm:t>
    </dgm:pt>
    <dgm:pt modelId="{F028B115-32E2-4193-8BAC-5F1E7C34F3AB}" type="pres">
      <dgm:prSet presAssocID="{0D237990-455B-489A-8EFF-1E9F5FA61389}" presName="node" presStyleLbl="node1" presStyleIdx="3" presStyleCnt="5" custScaleX="79075" custScaleY="55179" custLinFactX="16579" custLinFactNeighborX="100000" custLinFactNeighborY="-62945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B9BDE30-DB76-4EB9-8DB3-D8CFD4436BAF}" type="pres">
      <dgm:prSet presAssocID="{7B1A8A06-0FBA-4290-AFB8-3526F6154A6B}" presName="sibTrans" presStyleLbl="sibTrans2D1" presStyleIdx="3" presStyleCnt="4" custScaleX="84538" custScaleY="64091"/>
      <dgm:spPr/>
      <dgm:t>
        <a:bodyPr/>
        <a:lstStyle/>
        <a:p>
          <a:endParaRPr lang="en-SG"/>
        </a:p>
      </dgm:t>
    </dgm:pt>
    <dgm:pt modelId="{E29CFBA7-EB44-4550-9046-559411CBA74C}" type="pres">
      <dgm:prSet presAssocID="{7B1A8A06-0FBA-4290-AFB8-3526F6154A6B}" presName="connectorText" presStyleLbl="sibTrans2D1" presStyleIdx="3" presStyleCnt="4"/>
      <dgm:spPr/>
      <dgm:t>
        <a:bodyPr/>
        <a:lstStyle/>
        <a:p>
          <a:endParaRPr lang="en-SG"/>
        </a:p>
      </dgm:t>
    </dgm:pt>
    <dgm:pt modelId="{DA6F9C91-058F-4E59-A35A-9AD70EC45829}" type="pres">
      <dgm:prSet presAssocID="{BBB8F4D3-2585-4FE1-B86C-3703D3164C21}" presName="node" presStyleLbl="node1" presStyleIdx="4" presStyleCnt="5" custScaleX="80600" custScaleY="58110" custLinFactX="20688" custLinFactNeighborX="100000" custLinFactNeighborY="-62719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2E8871A3-4B81-4B7D-B50E-14609D3BC5BB}" type="presOf" srcId="{2EB0AAF2-DC3E-40B9-B00C-7965709DF10E}" destId="{9D271117-7A13-4BDC-8C58-7B9602D90961}" srcOrd="0" destOrd="0" presId="urn:microsoft.com/office/officeart/2005/8/layout/process5"/>
    <dgm:cxn modelId="{6AD3A272-0F77-4FA8-8ADC-8F7402F9D13F}" type="presOf" srcId="{BB8EF58A-0D3A-493D-BC24-4E54F5F74163}" destId="{38BA6A66-57C1-4A0E-B2DD-13AA24BA6C24}" srcOrd="1" destOrd="0" presId="urn:microsoft.com/office/officeart/2005/8/layout/process5"/>
    <dgm:cxn modelId="{3FFC0F39-C0B9-4B23-BB3C-077AFA9A5ADA}" srcId="{2EB0AAF2-DC3E-40B9-B00C-7965709DF10E}" destId="{4C2D8021-831E-49E4-9747-52E5EE493E2C}" srcOrd="1" destOrd="0" parTransId="{37F57028-019B-416E-8898-718F5C0FCD05}" sibTransId="{65334182-69EA-430D-BBBF-216A128C14B4}"/>
    <dgm:cxn modelId="{F7050035-AB1A-463C-A398-435A3EA693BE}" type="presOf" srcId="{7B1A8A06-0FBA-4290-AFB8-3526F6154A6B}" destId="{DB9BDE30-DB76-4EB9-8DB3-D8CFD4436BAF}" srcOrd="0" destOrd="0" presId="urn:microsoft.com/office/officeart/2005/8/layout/process5"/>
    <dgm:cxn modelId="{8DCD35F3-133A-4ADC-9FD1-74EAD74CB64E}" type="presOf" srcId="{BBB8F4D3-2585-4FE1-B86C-3703D3164C21}" destId="{DA6F9C91-058F-4E59-A35A-9AD70EC45829}" srcOrd="0" destOrd="0" presId="urn:microsoft.com/office/officeart/2005/8/layout/process5"/>
    <dgm:cxn modelId="{6C1B1156-AD01-4248-A1EC-B3A66D246D40}" srcId="{2EB0AAF2-DC3E-40B9-B00C-7965709DF10E}" destId="{0D237990-455B-489A-8EFF-1E9F5FA61389}" srcOrd="3" destOrd="0" parTransId="{C9E8465C-0179-4759-820D-AA29EF10C1AC}" sibTransId="{7B1A8A06-0FBA-4290-AFB8-3526F6154A6B}"/>
    <dgm:cxn modelId="{CB5E2051-45A9-44DF-A45E-5AC9C672EE5D}" type="presOf" srcId="{65334182-69EA-430D-BBBF-216A128C14B4}" destId="{A35E5896-1FF7-4D86-89E9-A43BA747A8C6}" srcOrd="0" destOrd="0" presId="urn:microsoft.com/office/officeart/2005/8/layout/process5"/>
    <dgm:cxn modelId="{CA1C0929-9C1A-4721-ACEF-DFE484CF5091}" type="presOf" srcId="{0FCA356D-FB67-4FF3-90C1-4EE3817DC95F}" destId="{E48C61A8-0A0B-4A95-8DCA-FBA888631559}" srcOrd="0" destOrd="0" presId="urn:microsoft.com/office/officeart/2005/8/layout/process5"/>
    <dgm:cxn modelId="{F9F6188C-B387-49CB-91DA-5C7E9384D629}" type="presOf" srcId="{F3AF1C81-2E74-4387-86AB-7D650A7611C4}" destId="{71DE1FEA-BCC3-439B-BF32-4ED44DD3520E}" srcOrd="0" destOrd="0" presId="urn:microsoft.com/office/officeart/2005/8/layout/process5"/>
    <dgm:cxn modelId="{7457FE46-01F3-47FD-B165-BA8BFDF6F035}" type="presOf" srcId="{BB8EF58A-0D3A-493D-BC24-4E54F5F74163}" destId="{B14BEB4B-83FF-4816-B6FB-941F4453F8AE}" srcOrd="0" destOrd="0" presId="urn:microsoft.com/office/officeart/2005/8/layout/process5"/>
    <dgm:cxn modelId="{741ED6C3-2181-45B9-8D21-9031488EA69B}" type="presOf" srcId="{68A186C4-6F63-462A-B872-7FF18786B729}" destId="{8AE0B141-72BB-4C51-9335-0601AC14E4DE}" srcOrd="0" destOrd="0" presId="urn:microsoft.com/office/officeart/2005/8/layout/process5"/>
    <dgm:cxn modelId="{014A72F8-190D-40D6-8E19-C741855B9EEA}" type="presOf" srcId="{65334182-69EA-430D-BBBF-216A128C14B4}" destId="{0B696498-B320-4354-986F-30DCC2444A3E}" srcOrd="1" destOrd="0" presId="urn:microsoft.com/office/officeart/2005/8/layout/process5"/>
    <dgm:cxn modelId="{191613DD-6E2C-4ECF-A177-C17E6ADB675B}" srcId="{2EB0AAF2-DC3E-40B9-B00C-7965709DF10E}" destId="{BBB8F4D3-2585-4FE1-B86C-3703D3164C21}" srcOrd="4" destOrd="0" parTransId="{64656A08-B69D-4E26-B7A9-318794F653C1}" sibTransId="{5E269237-A20B-4C3D-8F45-859BCB3C3735}"/>
    <dgm:cxn modelId="{64C560EA-0918-4D25-889C-0ED870F5BC6D}" type="presOf" srcId="{7B1A8A06-0FBA-4290-AFB8-3526F6154A6B}" destId="{E29CFBA7-EB44-4550-9046-559411CBA74C}" srcOrd="1" destOrd="0" presId="urn:microsoft.com/office/officeart/2005/8/layout/process5"/>
    <dgm:cxn modelId="{B87E9F6B-8BDE-452A-8D1C-D8D9F0DCBE33}" srcId="{2EB0AAF2-DC3E-40B9-B00C-7965709DF10E}" destId="{0FCA356D-FB67-4FF3-90C1-4EE3817DC95F}" srcOrd="0" destOrd="0" parTransId="{80852BE2-FB13-4FD7-8168-6836EB49AD2D}" sibTransId="{F3AF1C81-2E74-4387-86AB-7D650A7611C4}"/>
    <dgm:cxn modelId="{FB39B425-8902-4A44-8A04-02664ED54911}" type="presOf" srcId="{4C2D8021-831E-49E4-9747-52E5EE493E2C}" destId="{636ECEEB-A8F4-4BA8-B02E-656A9BF3C95C}" srcOrd="0" destOrd="0" presId="urn:microsoft.com/office/officeart/2005/8/layout/process5"/>
    <dgm:cxn modelId="{B9432FA7-60EF-4478-8403-005C76CDFD6B}" type="presOf" srcId="{F3AF1C81-2E74-4387-86AB-7D650A7611C4}" destId="{92C1D6E8-7DF9-4020-BFE4-1D1E00D2F5A9}" srcOrd="1" destOrd="0" presId="urn:microsoft.com/office/officeart/2005/8/layout/process5"/>
    <dgm:cxn modelId="{20997182-6C1B-41B0-8001-02B39E47CE1F}" type="presOf" srcId="{0D237990-455B-489A-8EFF-1E9F5FA61389}" destId="{F028B115-32E2-4193-8BAC-5F1E7C34F3AB}" srcOrd="0" destOrd="0" presId="urn:microsoft.com/office/officeart/2005/8/layout/process5"/>
    <dgm:cxn modelId="{B7D45F41-5CA7-46A4-9593-C98D9AA004BE}" srcId="{2EB0AAF2-DC3E-40B9-B00C-7965709DF10E}" destId="{68A186C4-6F63-462A-B872-7FF18786B729}" srcOrd="2" destOrd="0" parTransId="{67056C81-900E-4AD0-80EC-FB50E9E0D871}" sibTransId="{BB8EF58A-0D3A-493D-BC24-4E54F5F74163}"/>
    <dgm:cxn modelId="{BC0A340B-890A-4C39-8138-8783A61F8546}" type="presParOf" srcId="{9D271117-7A13-4BDC-8C58-7B9602D90961}" destId="{E48C61A8-0A0B-4A95-8DCA-FBA888631559}" srcOrd="0" destOrd="0" presId="urn:microsoft.com/office/officeart/2005/8/layout/process5"/>
    <dgm:cxn modelId="{53BF5B8F-784B-4F77-833B-F29CDCD71CD9}" type="presParOf" srcId="{9D271117-7A13-4BDC-8C58-7B9602D90961}" destId="{71DE1FEA-BCC3-439B-BF32-4ED44DD3520E}" srcOrd="1" destOrd="0" presId="urn:microsoft.com/office/officeart/2005/8/layout/process5"/>
    <dgm:cxn modelId="{BC259E10-5219-41BB-9B87-71F1B4A311F9}" type="presParOf" srcId="{71DE1FEA-BCC3-439B-BF32-4ED44DD3520E}" destId="{92C1D6E8-7DF9-4020-BFE4-1D1E00D2F5A9}" srcOrd="0" destOrd="0" presId="urn:microsoft.com/office/officeart/2005/8/layout/process5"/>
    <dgm:cxn modelId="{25C54F8D-690D-475C-B5C3-11B07FB9FD22}" type="presParOf" srcId="{9D271117-7A13-4BDC-8C58-7B9602D90961}" destId="{636ECEEB-A8F4-4BA8-B02E-656A9BF3C95C}" srcOrd="2" destOrd="0" presId="urn:microsoft.com/office/officeart/2005/8/layout/process5"/>
    <dgm:cxn modelId="{DC7830F9-237D-43C0-AC20-15D61E6DE8C4}" type="presParOf" srcId="{9D271117-7A13-4BDC-8C58-7B9602D90961}" destId="{A35E5896-1FF7-4D86-89E9-A43BA747A8C6}" srcOrd="3" destOrd="0" presId="urn:microsoft.com/office/officeart/2005/8/layout/process5"/>
    <dgm:cxn modelId="{16DA2AE0-6473-404F-8E74-63C03674D53B}" type="presParOf" srcId="{A35E5896-1FF7-4D86-89E9-A43BA747A8C6}" destId="{0B696498-B320-4354-986F-30DCC2444A3E}" srcOrd="0" destOrd="0" presId="urn:microsoft.com/office/officeart/2005/8/layout/process5"/>
    <dgm:cxn modelId="{2414517D-7A5F-4AFB-B0E1-00464DDEA348}" type="presParOf" srcId="{9D271117-7A13-4BDC-8C58-7B9602D90961}" destId="{8AE0B141-72BB-4C51-9335-0601AC14E4DE}" srcOrd="4" destOrd="0" presId="urn:microsoft.com/office/officeart/2005/8/layout/process5"/>
    <dgm:cxn modelId="{0D33A84D-9E8B-4699-83F3-17579872E6CB}" type="presParOf" srcId="{9D271117-7A13-4BDC-8C58-7B9602D90961}" destId="{B14BEB4B-83FF-4816-B6FB-941F4453F8AE}" srcOrd="5" destOrd="0" presId="urn:microsoft.com/office/officeart/2005/8/layout/process5"/>
    <dgm:cxn modelId="{56C2FBDC-4DBB-44A9-9F3F-5B5A1770A516}" type="presParOf" srcId="{B14BEB4B-83FF-4816-B6FB-941F4453F8AE}" destId="{38BA6A66-57C1-4A0E-B2DD-13AA24BA6C24}" srcOrd="0" destOrd="0" presId="urn:microsoft.com/office/officeart/2005/8/layout/process5"/>
    <dgm:cxn modelId="{D08553E1-8D04-4E35-B28C-1AFDCEAB6A65}" type="presParOf" srcId="{9D271117-7A13-4BDC-8C58-7B9602D90961}" destId="{F028B115-32E2-4193-8BAC-5F1E7C34F3AB}" srcOrd="6" destOrd="0" presId="urn:microsoft.com/office/officeart/2005/8/layout/process5"/>
    <dgm:cxn modelId="{34DBC21E-BD52-49B9-A32C-7D11C8304EE0}" type="presParOf" srcId="{9D271117-7A13-4BDC-8C58-7B9602D90961}" destId="{DB9BDE30-DB76-4EB9-8DB3-D8CFD4436BAF}" srcOrd="7" destOrd="0" presId="urn:microsoft.com/office/officeart/2005/8/layout/process5"/>
    <dgm:cxn modelId="{735AFCC0-9BF4-40D9-858E-6B3F187291EE}" type="presParOf" srcId="{DB9BDE30-DB76-4EB9-8DB3-D8CFD4436BAF}" destId="{E29CFBA7-EB44-4550-9046-559411CBA74C}" srcOrd="0" destOrd="0" presId="urn:microsoft.com/office/officeart/2005/8/layout/process5"/>
    <dgm:cxn modelId="{D8B2A1BE-BF16-4B2C-8AB1-923575AB42FD}" type="presParOf" srcId="{9D271117-7A13-4BDC-8C58-7B9602D90961}" destId="{DA6F9C91-058F-4E59-A35A-9AD70EC45829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E81901-5FD4-4A1A-A56A-9D3FCEB36098}">
      <dsp:nvSpPr>
        <dsp:cNvPr id="0" name=""/>
        <dsp:cNvSpPr/>
      </dsp:nvSpPr>
      <dsp:spPr>
        <a:xfrm>
          <a:off x="4194" y="0"/>
          <a:ext cx="2522011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000" b="1" kern="1200" dirty="0"/>
            <a:t>Admin/Ops</a:t>
          </a:r>
        </a:p>
      </dsp:txBody>
      <dsp:txXfrm>
        <a:off x="4194" y="0"/>
        <a:ext cx="2522011" cy="604800"/>
      </dsp:txXfrm>
    </dsp:sp>
    <dsp:sp modelId="{F3FCEE5B-A536-4207-97DB-C5CF32987456}">
      <dsp:nvSpPr>
        <dsp:cNvPr id="0" name=""/>
        <dsp:cNvSpPr/>
      </dsp:nvSpPr>
      <dsp:spPr>
        <a:xfrm>
          <a:off x="4169" y="577046"/>
          <a:ext cx="2522011" cy="373251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800" kern="1200" dirty="0"/>
            <a:t>Monitor &amp; update enquiries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800" kern="1200" dirty="0"/>
            <a:t>Arrange &amp; ensure on time product </a:t>
          </a:r>
          <a:r>
            <a:rPr lang="en-SG" sz="1800" kern="1200" dirty="0" smtClean="0"/>
            <a:t>delivery</a:t>
          </a:r>
          <a:endParaRPr lang="en-SG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800" kern="1200"/>
            <a:t>Stocks management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800" kern="1200" dirty="0"/>
            <a:t>Other administrative matters</a:t>
          </a:r>
        </a:p>
      </dsp:txBody>
      <dsp:txXfrm>
        <a:off x="4169" y="577046"/>
        <a:ext cx="2522011" cy="3732513"/>
      </dsp:txXfrm>
    </dsp:sp>
    <dsp:sp modelId="{20481E78-5D93-46E4-BBEF-9ACB340C53FE}">
      <dsp:nvSpPr>
        <dsp:cNvPr id="0" name=""/>
        <dsp:cNvSpPr/>
      </dsp:nvSpPr>
      <dsp:spPr>
        <a:xfrm>
          <a:off x="2879287" y="0"/>
          <a:ext cx="2522011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000" b="1" kern="1200" dirty="0"/>
            <a:t>Fertility Coach</a:t>
          </a:r>
        </a:p>
      </dsp:txBody>
      <dsp:txXfrm>
        <a:off x="2879287" y="0"/>
        <a:ext cx="2522011" cy="604800"/>
      </dsp:txXfrm>
    </dsp:sp>
    <dsp:sp modelId="{1C90D503-4280-4505-84D4-FEFF049B8FF8}">
      <dsp:nvSpPr>
        <dsp:cNvPr id="0" name=""/>
        <dsp:cNvSpPr/>
      </dsp:nvSpPr>
      <dsp:spPr>
        <a:xfrm>
          <a:off x="2879287" y="595447"/>
          <a:ext cx="2522011" cy="373251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800" kern="1200" dirty="0"/>
            <a:t>Monitor &amp; update leads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800" kern="1200"/>
            <a:t>Couple consultation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800" kern="1200"/>
            <a:t>Planning of program schedule for couple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800" kern="1200"/>
            <a:t>Coordinate blood test &amp; program schedule with respective associate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800" kern="1200" dirty="0"/>
            <a:t>Monitor &amp; ensure associate performance meet program requirement</a:t>
          </a:r>
        </a:p>
      </dsp:txBody>
      <dsp:txXfrm>
        <a:off x="2879287" y="595447"/>
        <a:ext cx="2522011" cy="3732513"/>
      </dsp:txXfrm>
    </dsp:sp>
    <dsp:sp modelId="{6D6061E5-ADDF-420B-ACD8-F89CD4FC09CA}">
      <dsp:nvSpPr>
        <dsp:cNvPr id="0" name=""/>
        <dsp:cNvSpPr/>
      </dsp:nvSpPr>
      <dsp:spPr>
        <a:xfrm>
          <a:off x="5754380" y="0"/>
          <a:ext cx="2522011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000" b="1" kern="1200" dirty="0"/>
            <a:t>Marketing</a:t>
          </a:r>
        </a:p>
      </dsp:txBody>
      <dsp:txXfrm>
        <a:off x="5754380" y="0"/>
        <a:ext cx="2522011" cy="604800"/>
      </dsp:txXfrm>
    </dsp:sp>
    <dsp:sp modelId="{B592EFCF-C914-4C41-BC79-594AA0353CC2}">
      <dsp:nvSpPr>
        <dsp:cNvPr id="0" name=""/>
        <dsp:cNvSpPr/>
      </dsp:nvSpPr>
      <dsp:spPr>
        <a:xfrm>
          <a:off x="5754380" y="595447"/>
          <a:ext cx="2522011" cy="373251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800" kern="1200" dirty="0"/>
            <a:t>Planning of </a:t>
          </a:r>
          <a:r>
            <a:rPr lang="en-SG" sz="1800" kern="1200"/>
            <a:t>marketing events, promotion &amp; program launch</a:t>
          </a:r>
          <a:endParaRPr lang="en-SG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800" kern="1200"/>
            <a:t>Website maintenance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800" kern="1200" dirty="0"/>
            <a:t>Sourcing of event venues, speakers &amp; practitioners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800" kern="1200" dirty="0"/>
            <a:t>Design marketing collateral</a:t>
          </a:r>
        </a:p>
      </dsp:txBody>
      <dsp:txXfrm>
        <a:off x="5754380" y="595447"/>
        <a:ext cx="2522011" cy="3732513"/>
      </dsp:txXfrm>
    </dsp:sp>
    <dsp:sp modelId="{F4AC146E-F1B6-46DB-A51B-898CF3AC7A5C}">
      <dsp:nvSpPr>
        <dsp:cNvPr id="0" name=""/>
        <dsp:cNvSpPr/>
      </dsp:nvSpPr>
      <dsp:spPr>
        <a:xfrm>
          <a:off x="8629474" y="0"/>
          <a:ext cx="2522011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100" b="1" kern="1200" dirty="0"/>
            <a:t>Accounting/Finance</a:t>
          </a:r>
        </a:p>
      </dsp:txBody>
      <dsp:txXfrm>
        <a:off x="8629474" y="0"/>
        <a:ext cx="2522011" cy="604800"/>
      </dsp:txXfrm>
    </dsp:sp>
    <dsp:sp modelId="{63FE40A3-85C0-43D5-A9A6-34B2BDE68C6A}">
      <dsp:nvSpPr>
        <dsp:cNvPr id="0" name=""/>
        <dsp:cNvSpPr/>
      </dsp:nvSpPr>
      <dsp:spPr>
        <a:xfrm>
          <a:off x="8629474" y="595447"/>
          <a:ext cx="2522011" cy="373251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800" kern="1200" dirty="0"/>
            <a:t>Monitor &amp; update payable &amp; receivable</a:t>
          </a:r>
        </a:p>
      </dsp:txBody>
      <dsp:txXfrm>
        <a:off x="8629474" y="595447"/>
        <a:ext cx="2522011" cy="37325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6BE8-D1FB-4CE8-8632-595F8C9FBD08}" type="datetimeFigureOut">
              <a:rPr lang="en-SG" smtClean="0"/>
              <a:t>28/8/2018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B6F2-4B04-4F23-A8EF-08678D3652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910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6BE8-D1FB-4CE8-8632-595F8C9FBD08}" type="datetimeFigureOut">
              <a:rPr lang="en-SG" smtClean="0"/>
              <a:t>28/8/2018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B6F2-4B04-4F23-A8EF-08678D3652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670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6BE8-D1FB-4CE8-8632-595F8C9FBD08}" type="datetimeFigureOut">
              <a:rPr lang="en-SG" smtClean="0"/>
              <a:t>28/8/2018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B6F2-4B04-4F23-A8EF-08678D3652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23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6BE8-D1FB-4CE8-8632-595F8C9FBD08}" type="datetimeFigureOut">
              <a:rPr lang="en-SG" smtClean="0"/>
              <a:t>28/8/2018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B6F2-4B04-4F23-A8EF-08678D3652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964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6BE8-D1FB-4CE8-8632-595F8C9FBD08}" type="datetimeFigureOut">
              <a:rPr lang="en-SG" smtClean="0"/>
              <a:t>28/8/2018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B6F2-4B04-4F23-A8EF-08678D3652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0589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6BE8-D1FB-4CE8-8632-595F8C9FBD08}" type="datetimeFigureOut">
              <a:rPr lang="en-SG" smtClean="0"/>
              <a:t>28/8/2018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B6F2-4B04-4F23-A8EF-08678D3652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521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6BE8-D1FB-4CE8-8632-595F8C9FBD08}" type="datetimeFigureOut">
              <a:rPr lang="en-SG" smtClean="0"/>
              <a:t>28/8/2018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B6F2-4B04-4F23-A8EF-08678D3652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612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6BE8-D1FB-4CE8-8632-595F8C9FBD08}" type="datetimeFigureOut">
              <a:rPr lang="en-SG" smtClean="0"/>
              <a:t>28/8/2018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B6F2-4B04-4F23-A8EF-08678D3652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951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6BE8-D1FB-4CE8-8632-595F8C9FBD08}" type="datetimeFigureOut">
              <a:rPr lang="en-SG" smtClean="0"/>
              <a:t>28/8/2018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B6F2-4B04-4F23-A8EF-08678D3652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124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6BE8-D1FB-4CE8-8632-595F8C9FBD08}" type="datetimeFigureOut">
              <a:rPr lang="en-SG" smtClean="0"/>
              <a:t>28/8/2018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B6F2-4B04-4F23-A8EF-08678D3652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184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6BE8-D1FB-4CE8-8632-595F8C9FBD08}" type="datetimeFigureOut">
              <a:rPr lang="en-SG" smtClean="0"/>
              <a:t>28/8/2018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B6F2-4B04-4F23-A8EF-08678D3652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664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56BE8-D1FB-4CE8-8632-595F8C9FBD08}" type="datetimeFigureOut">
              <a:rPr lang="en-SG" smtClean="0"/>
              <a:t>28/8/2018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5B6F2-4B04-4F23-A8EF-08678D3652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7831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0379" y="0"/>
            <a:ext cx="3579055" cy="858129"/>
          </a:xfrm>
        </p:spPr>
        <p:txBody>
          <a:bodyPr>
            <a:normAutofit/>
          </a:bodyPr>
          <a:lstStyle/>
          <a:p>
            <a:pPr algn="ctr"/>
            <a:r>
              <a:rPr lang="en-SG" sz="2800" b="1" dirty="0"/>
              <a:t>Roles &amp; Responsibilities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264732314"/>
              </p:ext>
            </p:extLst>
          </p:nvPr>
        </p:nvGraphicFramePr>
        <p:xfrm>
          <a:off x="604911" y="775935"/>
          <a:ext cx="11155680" cy="4358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4911" y="5134706"/>
            <a:ext cx="44764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Associate or partners that based on demand:-</a:t>
            </a:r>
          </a:p>
          <a:p>
            <a:pPr marL="285750" indent="-285750">
              <a:buFontTx/>
              <a:buChar char="-"/>
            </a:pPr>
            <a:r>
              <a:rPr lang="en-SG" dirty="0"/>
              <a:t>Product delivery</a:t>
            </a:r>
          </a:p>
          <a:p>
            <a:pPr marL="285750" indent="-285750">
              <a:buFontTx/>
              <a:buChar char="-"/>
            </a:pPr>
            <a:r>
              <a:rPr lang="en-SG" dirty="0"/>
              <a:t>Yoga trainer</a:t>
            </a:r>
          </a:p>
          <a:p>
            <a:pPr marL="285750" indent="-285750">
              <a:buFontTx/>
              <a:buChar char="-"/>
            </a:pPr>
            <a:r>
              <a:rPr lang="en-SG" dirty="0"/>
              <a:t>Workout trainer</a:t>
            </a:r>
          </a:p>
          <a:p>
            <a:pPr marL="285750" indent="-285750">
              <a:buFontTx/>
              <a:buChar char="-"/>
            </a:pPr>
            <a:r>
              <a:rPr lang="en-SG" dirty="0"/>
              <a:t>Nutritionist</a:t>
            </a:r>
          </a:p>
          <a:p>
            <a:pPr marL="285750" indent="-285750">
              <a:buFontTx/>
              <a:buChar char="-"/>
            </a:pPr>
            <a:r>
              <a:rPr lang="en-SG" dirty="0"/>
              <a:t>Speakers/ </a:t>
            </a:r>
            <a:r>
              <a:rPr lang="en-SG" dirty="0" err="1"/>
              <a:t>Practioner</a:t>
            </a:r>
            <a:endParaRPr lang="en-SG" dirty="0"/>
          </a:p>
          <a:p>
            <a:pPr marL="285750" indent="-285750">
              <a:buFontTx/>
              <a:buChar char="-"/>
            </a:pP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4190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86896" y="28770"/>
            <a:ext cx="3339319" cy="872831"/>
          </a:xfrm>
        </p:spPr>
        <p:txBody>
          <a:bodyPr>
            <a:normAutofit/>
          </a:bodyPr>
          <a:lstStyle/>
          <a:p>
            <a:pPr algn="ctr"/>
            <a:r>
              <a:rPr lang="en-SG" sz="2800" b="1" dirty="0"/>
              <a:t>Appendix B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7" y="1069779"/>
            <a:ext cx="4235441" cy="5105938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7" y="940122"/>
            <a:ext cx="3815154" cy="541847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082" y="1024531"/>
            <a:ext cx="3450678" cy="532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6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89948" y="0"/>
            <a:ext cx="3339319" cy="872831"/>
          </a:xfrm>
        </p:spPr>
        <p:txBody>
          <a:bodyPr>
            <a:normAutofit/>
          </a:bodyPr>
          <a:lstStyle/>
          <a:p>
            <a:pPr algn="ctr"/>
            <a:r>
              <a:rPr lang="en-SG" sz="2800" b="1" dirty="0"/>
              <a:t>Appendix C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305908" y="1167033"/>
            <a:ext cx="5382577" cy="529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18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3385" y="28769"/>
            <a:ext cx="3339319" cy="872831"/>
          </a:xfrm>
        </p:spPr>
        <p:txBody>
          <a:bodyPr>
            <a:normAutofit/>
          </a:bodyPr>
          <a:lstStyle/>
          <a:p>
            <a:pPr algn="ctr"/>
            <a:r>
              <a:rPr lang="en-SG" sz="2800" b="1" dirty="0"/>
              <a:t>Appendix D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07" y="901601"/>
            <a:ext cx="3798277" cy="574218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335" y="901600"/>
            <a:ext cx="4248442" cy="5956400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7706456" y="0"/>
            <a:ext cx="3339319" cy="872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2800" b="1" dirty="0"/>
              <a:t>Appendix E</a:t>
            </a:r>
          </a:p>
        </p:txBody>
      </p:sp>
    </p:spTree>
    <p:extLst>
      <p:ext uri="{BB962C8B-B14F-4D97-AF65-F5344CB8AC3E}">
        <p14:creationId xmlns:p14="http://schemas.microsoft.com/office/powerpoint/2010/main" val="103880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508762129"/>
              </p:ext>
            </p:extLst>
          </p:nvPr>
        </p:nvGraphicFramePr>
        <p:xfrm>
          <a:off x="388283" y="875764"/>
          <a:ext cx="11279712" cy="5506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189487" y="2751910"/>
            <a:ext cx="1209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</a:rPr>
              <a:t>No response from client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743" y="154745"/>
            <a:ext cx="629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400" b="1" dirty="0">
                <a:latin typeface="+mj-lt"/>
              </a:rPr>
              <a:t>Work flow for </a:t>
            </a:r>
            <a:r>
              <a:rPr lang="en-SG" sz="2400" b="1" dirty="0" err="1">
                <a:latin typeface="+mj-lt"/>
              </a:rPr>
              <a:t>BeNatural</a:t>
            </a:r>
            <a:r>
              <a:rPr lang="en-SG" sz="2400" b="1" dirty="0">
                <a:latin typeface="+mj-lt"/>
              </a:rPr>
              <a:t> Fertility Program enquiry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5252" y="3519853"/>
            <a:ext cx="37992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G" dirty="0"/>
              <a:t>Communication with client can only be done after working hours at ACRM. Possibility of losing some leads?</a:t>
            </a:r>
          </a:p>
          <a:p>
            <a:pPr marL="285750" indent="-285750">
              <a:buFontTx/>
              <a:buChar char="-"/>
            </a:pPr>
            <a:r>
              <a:rPr lang="en-SG" dirty="0"/>
              <a:t>Record file to ensure all incoming leads are follow-up?</a:t>
            </a:r>
          </a:p>
          <a:p>
            <a:pPr marL="285750" indent="-285750">
              <a:buFontTx/>
              <a:buChar char="-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217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8863" y="0"/>
            <a:ext cx="6744286" cy="897797"/>
          </a:xfrm>
        </p:spPr>
        <p:txBody>
          <a:bodyPr>
            <a:normAutofit/>
          </a:bodyPr>
          <a:lstStyle/>
          <a:p>
            <a:pPr algn="ctr"/>
            <a:r>
              <a:rPr lang="en-SG" sz="2400" b="1" dirty="0"/>
              <a:t>Workflow for </a:t>
            </a:r>
            <a:r>
              <a:rPr lang="en-SG" sz="2400" b="1" dirty="0" err="1"/>
              <a:t>BeNatural</a:t>
            </a:r>
            <a:r>
              <a:rPr lang="en-SG" sz="2400" b="1" dirty="0"/>
              <a:t> Free consultation program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17599446"/>
              </p:ext>
            </p:extLst>
          </p:nvPr>
        </p:nvGraphicFramePr>
        <p:xfrm>
          <a:off x="397997" y="897797"/>
          <a:ext cx="11226017" cy="5357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own Arrow 3"/>
          <p:cNvSpPr/>
          <p:nvPr/>
        </p:nvSpPr>
        <p:spPr>
          <a:xfrm>
            <a:off x="4839285" y="3636766"/>
            <a:ext cx="604911" cy="765583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3601328" y="3562318"/>
            <a:ext cx="1237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CC00CC"/>
                </a:solidFill>
              </a:rPr>
              <a:t>Couple who are interested with the program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53639" y="5064364"/>
            <a:ext cx="4683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G" dirty="0"/>
              <a:t>Record file to ensure all leads are follow-up?</a:t>
            </a:r>
          </a:p>
          <a:p>
            <a:pPr marL="285750" indent="-285750">
              <a:buFontTx/>
              <a:buChar char="-"/>
            </a:pPr>
            <a:r>
              <a:rPr lang="en-SG" dirty="0"/>
              <a:t>Record file for sending updates on program &amp; events?</a:t>
            </a:r>
          </a:p>
          <a:p>
            <a:pPr marL="285750" indent="-285750">
              <a:buFontTx/>
              <a:buChar char="-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3162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3864" y="0"/>
            <a:ext cx="3916531" cy="670913"/>
          </a:xfrm>
        </p:spPr>
        <p:txBody>
          <a:bodyPr>
            <a:normAutofit/>
          </a:bodyPr>
          <a:lstStyle/>
          <a:p>
            <a:pPr algn="ctr"/>
            <a:r>
              <a:rPr lang="en-SG" sz="2400" b="1" dirty="0"/>
              <a:t>Workflow for Fertility program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442217185"/>
              </p:ext>
            </p:extLst>
          </p:nvPr>
        </p:nvGraphicFramePr>
        <p:xfrm>
          <a:off x="552229" y="670913"/>
          <a:ext cx="10974363" cy="5552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65310" y="4283522"/>
            <a:ext cx="70266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G" dirty="0"/>
              <a:t>Meetings are currently scheduled 1 week apart, chances of shortening this process to keep the excitement for couple?</a:t>
            </a:r>
          </a:p>
          <a:p>
            <a:pPr marL="285750" indent="-285750">
              <a:buFontTx/>
              <a:buChar char="-"/>
            </a:pPr>
            <a:r>
              <a:rPr lang="en-SG" dirty="0"/>
              <a:t>KPI for associates?</a:t>
            </a:r>
          </a:p>
          <a:p>
            <a:pPr marL="285750" indent="-285750">
              <a:buFontTx/>
              <a:buChar char="-"/>
            </a:pPr>
            <a:r>
              <a:rPr lang="en-SG" dirty="0"/>
              <a:t>Shared drive to upload program schedule for easy follow-up?</a:t>
            </a:r>
          </a:p>
          <a:p>
            <a:pPr marL="285750" indent="-285750">
              <a:buFontTx/>
              <a:buChar char="-"/>
            </a:pPr>
            <a:r>
              <a:rPr lang="en-SG" dirty="0"/>
              <a:t>Backup for unforeseen situation?</a:t>
            </a:r>
          </a:p>
          <a:p>
            <a:pPr marL="285750" indent="-285750">
              <a:buFontTx/>
              <a:buChar char="-"/>
            </a:pPr>
            <a:r>
              <a:rPr lang="en-SG" dirty="0"/>
              <a:t>Cancellation or no show policy?</a:t>
            </a:r>
          </a:p>
          <a:p>
            <a:pPr marL="285750" indent="-285750">
              <a:buFontTx/>
              <a:buChar char="-"/>
            </a:pPr>
            <a:r>
              <a:rPr lang="en-SG" dirty="0"/>
              <a:t>Process for trainer no show?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7410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8522" y="1"/>
            <a:ext cx="7630551" cy="824248"/>
          </a:xfrm>
        </p:spPr>
        <p:txBody>
          <a:bodyPr>
            <a:normAutofit/>
          </a:bodyPr>
          <a:lstStyle/>
          <a:p>
            <a:pPr algn="ctr"/>
            <a:r>
              <a:rPr lang="en-SG" sz="2400" b="1" dirty="0"/>
              <a:t>Work flow for </a:t>
            </a:r>
            <a:r>
              <a:rPr lang="en-SG" sz="2400" b="1" dirty="0" err="1"/>
              <a:t>HealthTree</a:t>
            </a:r>
            <a:r>
              <a:rPr lang="en-SG" sz="2400" b="1" dirty="0"/>
              <a:t> product order for client self pickup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886026783"/>
              </p:ext>
            </p:extLst>
          </p:nvPr>
        </p:nvGraphicFramePr>
        <p:xfrm>
          <a:off x="494747" y="970105"/>
          <a:ext cx="11268221" cy="5343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56083" y="1856310"/>
            <a:ext cx="119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Stock avail</a:t>
            </a:r>
          </a:p>
        </p:txBody>
      </p:sp>
      <p:sp>
        <p:nvSpPr>
          <p:cNvPr id="10" name="Down Arrow 9"/>
          <p:cNvSpPr/>
          <p:nvPr/>
        </p:nvSpPr>
        <p:spPr>
          <a:xfrm rot="10800000">
            <a:off x="7005712" y="2288749"/>
            <a:ext cx="393895" cy="576775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3658820" y="2551081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No stock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17442" y="4945487"/>
            <a:ext cx="3905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G" dirty="0"/>
              <a:t>Stock record update in shared drive?</a:t>
            </a:r>
          </a:p>
          <a:p>
            <a:pPr marL="285750" indent="-285750">
              <a:buFontTx/>
              <a:buChar char="-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93257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7843" y="0"/>
            <a:ext cx="6350391" cy="991673"/>
          </a:xfrm>
        </p:spPr>
        <p:txBody>
          <a:bodyPr>
            <a:normAutofit/>
          </a:bodyPr>
          <a:lstStyle/>
          <a:p>
            <a:pPr algn="ctr"/>
            <a:r>
              <a:rPr lang="en-SG" sz="2400" b="1" dirty="0"/>
              <a:t>Workflow for </a:t>
            </a:r>
            <a:r>
              <a:rPr lang="en-SG" sz="2400" b="1" dirty="0" err="1"/>
              <a:t>HealthTree</a:t>
            </a:r>
            <a:r>
              <a:rPr lang="en-SG" sz="2400" b="1" dirty="0"/>
              <a:t> product sales - Delivery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02173079"/>
              </p:ext>
            </p:extLst>
          </p:nvPr>
        </p:nvGraphicFramePr>
        <p:xfrm>
          <a:off x="520504" y="1087206"/>
          <a:ext cx="11268221" cy="5226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0911" y="5273006"/>
            <a:ext cx="10427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Admin/op will follow up with vendor within 48 hours on delivery status. There are time that delivery can’t be </a:t>
            </a:r>
            <a:br>
              <a:rPr lang="en-SG" dirty="0"/>
            </a:br>
            <a:r>
              <a:rPr lang="en-SG" dirty="0"/>
              <a:t>fulfilled within 48 hours due to driver availability </a:t>
            </a:r>
          </a:p>
        </p:txBody>
      </p:sp>
    </p:spTree>
    <p:extLst>
      <p:ext uri="{BB962C8B-B14F-4D97-AF65-F5344CB8AC3E}">
        <p14:creationId xmlns:p14="http://schemas.microsoft.com/office/powerpoint/2010/main" val="3244587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535" y="77034"/>
            <a:ext cx="2497429" cy="768215"/>
          </a:xfrm>
        </p:spPr>
        <p:txBody>
          <a:bodyPr>
            <a:normAutofit/>
          </a:bodyPr>
          <a:lstStyle/>
          <a:p>
            <a:pPr algn="ctr"/>
            <a:r>
              <a:rPr lang="en-SG" sz="2400" b="1" dirty="0"/>
              <a:t>Workflow for SA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164830531"/>
              </p:ext>
            </p:extLst>
          </p:nvPr>
        </p:nvGraphicFramePr>
        <p:xfrm>
          <a:off x="1004552" y="796939"/>
          <a:ext cx="10161431" cy="5372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19707" y="5048518"/>
            <a:ext cx="7462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G" dirty="0"/>
              <a:t>Update of incoming leads generated by portal?</a:t>
            </a:r>
          </a:p>
          <a:p>
            <a:pPr marL="285750" indent="-285750">
              <a:buFontTx/>
              <a:buChar char="-"/>
            </a:pPr>
            <a:r>
              <a:rPr lang="en-SG" dirty="0"/>
              <a:t>Update on the commission earned for each lead?</a:t>
            </a:r>
          </a:p>
          <a:p>
            <a:pPr marL="285750" indent="-285750">
              <a:buFontTx/>
              <a:buChar char="-"/>
            </a:pPr>
            <a:r>
              <a:rPr lang="en-SG" dirty="0"/>
              <a:t>Follow-up with lead if there is possibility in promoting BN fertility program?</a:t>
            </a:r>
          </a:p>
        </p:txBody>
      </p:sp>
    </p:spTree>
    <p:extLst>
      <p:ext uri="{BB962C8B-B14F-4D97-AF65-F5344CB8AC3E}">
        <p14:creationId xmlns:p14="http://schemas.microsoft.com/office/powerpoint/2010/main" val="295335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7556" y="-54056"/>
            <a:ext cx="3192887" cy="824248"/>
          </a:xfrm>
        </p:spPr>
        <p:txBody>
          <a:bodyPr>
            <a:normAutofit/>
          </a:bodyPr>
          <a:lstStyle/>
          <a:p>
            <a:r>
              <a:rPr lang="en-SG" sz="2400" b="1" dirty="0"/>
              <a:t>Workflow for Staycation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14021667"/>
              </p:ext>
            </p:extLst>
          </p:nvPr>
        </p:nvGraphicFramePr>
        <p:xfrm>
          <a:off x="502276" y="719667"/>
          <a:ext cx="11153104" cy="5655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01521" y="4752304"/>
            <a:ext cx="73918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G" dirty="0"/>
              <a:t>Standard requirements for venue, speaker, associate &amp; practitioner?</a:t>
            </a:r>
          </a:p>
          <a:p>
            <a:pPr marL="285750" indent="-285750">
              <a:buFontTx/>
              <a:buChar char="-"/>
            </a:pPr>
            <a:r>
              <a:rPr lang="en-SG" dirty="0"/>
              <a:t>Record on signed-up couple for future follow-up to promote BN program?</a:t>
            </a:r>
          </a:p>
          <a:p>
            <a:pPr marL="285750" indent="-285750">
              <a:buFontTx/>
              <a:buChar char="-"/>
            </a:pPr>
            <a:r>
              <a:rPr lang="en-SG" dirty="0"/>
              <a:t>List of venues, speakers, associates &amp; practitioners for consideration?</a:t>
            </a:r>
          </a:p>
          <a:p>
            <a:pPr marL="285750" indent="-285750">
              <a:buFontTx/>
              <a:buChar char="-"/>
            </a:pPr>
            <a:r>
              <a:rPr lang="en-SG" dirty="0"/>
              <a:t>Contract/agreement for current venue, associates &amp; practitioners?</a:t>
            </a:r>
          </a:p>
          <a:p>
            <a:pPr marL="285750" indent="-285750">
              <a:buFontTx/>
              <a:buChar char="-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39227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8447" y="253218"/>
            <a:ext cx="3339319" cy="872831"/>
          </a:xfrm>
        </p:spPr>
        <p:txBody>
          <a:bodyPr>
            <a:normAutofit/>
          </a:bodyPr>
          <a:lstStyle/>
          <a:p>
            <a:pPr algn="ctr"/>
            <a:r>
              <a:rPr lang="en-SG" sz="2800" b="1" dirty="0"/>
              <a:t>Appendix 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47" y="1402393"/>
            <a:ext cx="5327236" cy="36083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118" y="1261716"/>
            <a:ext cx="4221178" cy="4555662"/>
          </a:xfrm>
          <a:prstGeom prst="rect">
            <a:avLst/>
          </a:prstGeom>
        </p:spPr>
      </p:pic>
      <p:sp>
        <p:nvSpPr>
          <p:cNvPr id="7" name="Title 2"/>
          <p:cNvSpPr txBox="1">
            <a:spLocks/>
          </p:cNvSpPr>
          <p:nvPr/>
        </p:nvSpPr>
        <p:spPr>
          <a:xfrm>
            <a:off x="6350976" y="234774"/>
            <a:ext cx="3339319" cy="872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2800" b="1" dirty="0"/>
              <a:t>Appendix A1</a:t>
            </a:r>
          </a:p>
        </p:txBody>
      </p:sp>
    </p:spTree>
    <p:extLst>
      <p:ext uri="{BB962C8B-B14F-4D97-AF65-F5344CB8AC3E}">
        <p14:creationId xmlns:p14="http://schemas.microsoft.com/office/powerpoint/2010/main" val="4105111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813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Roles &amp; Responsibilities</vt:lpstr>
      <vt:lpstr>PowerPoint Presentation</vt:lpstr>
      <vt:lpstr>Workflow for BeNatural Free consultation program</vt:lpstr>
      <vt:lpstr>Workflow for Fertility program</vt:lpstr>
      <vt:lpstr>Work flow for HealthTree product order for client self pickup</vt:lpstr>
      <vt:lpstr>Workflow for HealthTree product sales - Delivery</vt:lpstr>
      <vt:lpstr>Workflow for SA</vt:lpstr>
      <vt:lpstr>Workflow for Staycation</vt:lpstr>
      <vt:lpstr>Appendix A</vt:lpstr>
      <vt:lpstr>Appendix B</vt:lpstr>
      <vt:lpstr>Appendix C</vt:lpstr>
      <vt:lpstr>Appendix 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daphvone@gmail.com</dc:creator>
  <cp:lastModifiedBy>Windows User</cp:lastModifiedBy>
  <cp:revision>55</cp:revision>
  <cp:lastPrinted>2018-08-27T23:15:02Z</cp:lastPrinted>
  <dcterms:created xsi:type="dcterms:W3CDTF">2017-09-19T06:50:00Z</dcterms:created>
  <dcterms:modified xsi:type="dcterms:W3CDTF">2018-08-27T23:15:05Z</dcterms:modified>
</cp:coreProperties>
</file>