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FFB75-E549-4DD4-B722-EEBF13D4C1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AEE47-5F7B-4C20-B3C7-186EB41F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3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35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97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96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6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60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2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6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0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A266-C3E8-43C8-B84F-E57B7F4A99C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AB1148-97A6-4E46-8A67-399E1DD09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5" Type="http://schemas.openxmlformats.org/officeDocument/2006/relationships/image" Target="../media/image5.wmf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karpathy/convnetjs/demo/cifar10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3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5506B-CB06-49FF-A642-857ABD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86454DD9-7490-4954-9D4D-D88B668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0FE87A8-A02D-4E84-A620-F9D6FF5D3FDA}"/>
              </a:ext>
            </a:extLst>
          </p:cNvPr>
          <p:cNvSpPr txBox="1"/>
          <p:nvPr/>
        </p:nvSpPr>
        <p:spPr>
          <a:xfrm>
            <a:off x="6873985" y="631443"/>
            <a:ext cx="4999253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/>
              <a:t>只关注于部分区域</a:t>
            </a:r>
            <a:endParaRPr lang="zh-TW" altLang="en-US" sz="2799" dirty="0"/>
          </a:p>
        </p:txBody>
      </p:sp>
      <p:pic>
        <p:nvPicPr>
          <p:cNvPr id="59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E536A74-069E-48CD-8351-FA1D3392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04" y="2770493"/>
            <a:ext cx="2485193" cy="17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2BB452D-961B-461A-A497-E75EDBAAF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660" y="2019387"/>
            <a:ext cx="696895" cy="719377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F88D6BA6-BA9E-4380-9E45-66028D464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685" y="3042714"/>
            <a:ext cx="667471" cy="667471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4728CE1E-1E39-4217-BC25-58D1B6044EE2}"/>
              </a:ext>
            </a:extLst>
          </p:cNvPr>
          <p:cNvSpPr txBox="1"/>
          <p:nvPr/>
        </p:nvSpPr>
        <p:spPr>
          <a:xfrm>
            <a:off x="2133053" y="5612673"/>
            <a:ext cx="8086403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/>
              <a:t>也有可能人类也是如此</a:t>
            </a:r>
            <a:endParaRPr lang="zh-TW" altLang="en-US" sz="2799" dirty="0"/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4463412E-C8CD-4052-98E8-A5251116D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021" y="4161513"/>
            <a:ext cx="661135" cy="661135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02BF77F-F3FE-FDC5-925B-1369C6DB3826}"/>
              </a:ext>
            </a:extLst>
          </p:cNvPr>
          <p:cNvCxnSpPr>
            <a:endCxn id="61" idx="1"/>
          </p:cNvCxnSpPr>
          <p:nvPr/>
        </p:nvCxnSpPr>
        <p:spPr>
          <a:xfrm flipV="1">
            <a:off x="2912234" y="2379075"/>
            <a:ext cx="3788426" cy="104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A1886D2-0C18-2183-F120-A94147A28AF8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3210713" y="3376449"/>
            <a:ext cx="3512973" cy="5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C075EA6-75BD-8000-A40E-E6EF5F2CD12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210713" y="4324434"/>
            <a:ext cx="3519308" cy="16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5506B-CB06-49FF-A642-857ABD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86454DD9-7490-4954-9D4D-D88B668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44F3FE-30EE-4EF2-89E2-30C06A6D5EF3}"/>
              </a:ext>
            </a:extLst>
          </p:cNvPr>
          <p:cNvSpPr/>
          <p:nvPr/>
        </p:nvSpPr>
        <p:spPr>
          <a:xfrm>
            <a:off x="5179010" y="2389517"/>
            <a:ext cx="498857" cy="2624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097">
              <a:defRPr/>
            </a:pPr>
            <a:endParaRPr lang="zh-TW" altLang="en-US" sz="1799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82C188-CFEE-4A3B-9AF5-4FEF6DCB946B}"/>
              </a:ext>
            </a:extLst>
          </p:cNvPr>
          <p:cNvSpPr txBox="1"/>
          <p:nvPr/>
        </p:nvSpPr>
        <p:spPr>
          <a:xfrm>
            <a:off x="4560376" y="1907824"/>
            <a:ext cx="113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97"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Input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3D1136-2825-43E4-9FD5-301251EA73B2}"/>
              </a:ext>
            </a:extLst>
          </p:cNvPr>
          <p:cNvSpPr/>
          <p:nvPr/>
        </p:nvSpPr>
        <p:spPr>
          <a:xfrm>
            <a:off x="5247384" y="3107074"/>
            <a:ext cx="342836" cy="34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097">
              <a:defRPr/>
            </a:pPr>
            <a:endParaRPr lang="zh-TW" altLang="en-US" sz="1799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9E461-5C97-4886-A334-86D857A5769D}"/>
              </a:ext>
            </a:extLst>
          </p:cNvPr>
          <p:cNvSpPr/>
          <p:nvPr/>
        </p:nvSpPr>
        <p:spPr>
          <a:xfrm>
            <a:off x="5253201" y="2536853"/>
            <a:ext cx="342836" cy="34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097">
              <a:defRPr/>
            </a:pPr>
            <a:endParaRPr lang="zh-TW" altLang="en-US" sz="1799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49A63909-47F1-4E94-890A-983534614ED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65898" y="2441622"/>
          <a:ext cx="325376" cy="46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49A63909-47F1-4E94-890A-983534614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898" y="2441622"/>
                        <a:ext cx="325376" cy="46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72449E65-02CD-4C28-ADF1-F667BEDC078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71193" y="3024240"/>
          <a:ext cx="352358" cy="46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72449E65-02CD-4C28-ADF1-F667BEDC0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193" y="3024240"/>
                        <a:ext cx="352358" cy="461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4A06FF84-94EE-4986-AC17-8DA41DD1C85C}"/>
              </a:ext>
            </a:extLst>
          </p:cNvPr>
          <p:cNvGrpSpPr/>
          <p:nvPr/>
        </p:nvGrpSpPr>
        <p:grpSpPr>
          <a:xfrm>
            <a:off x="6755222" y="1907824"/>
            <a:ext cx="1134434" cy="3129420"/>
            <a:chOff x="2332137" y="1770729"/>
            <a:chExt cx="1134648" cy="313001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029561-B648-499B-86D7-7113DE9CDAE4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097">
                <a:defRPr/>
              </a:pPr>
              <a:endParaRPr lang="zh-TW" altLang="en-US" sz="1799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E52403-5149-4992-A57D-DB6BB2FB4EFB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097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 1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3B0B9FE8-1B6E-4E64-BB01-5BDDE34442AC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097">
                <a:defRPr/>
              </a:pPr>
              <a:endParaRPr lang="zh-TW" altLang="en-US" sz="1799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4559256-FD00-45AC-9720-D68BCE9707DE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097">
                <a:defRPr/>
              </a:pPr>
              <a:endParaRPr lang="zh-TW" altLang="en-US" sz="1799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0A40768-3561-45D4-9ED1-FF4BE9DAC49F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097">
                <a:defRPr/>
              </a:pPr>
              <a:endParaRPr lang="zh-TW" altLang="en-US" sz="1799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E5FB3BC-5C8A-4404-ABCB-1481C04CC046}"/>
                </a:ext>
              </a:extLst>
            </p:cNvPr>
            <p:cNvSpPr txBox="1"/>
            <p:nvPr/>
          </p:nvSpPr>
          <p:spPr>
            <a:xfrm rot="5400000">
              <a:off x="2589637" y="3664764"/>
              <a:ext cx="769256" cy="523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097">
                <a:defRPr/>
              </a:pPr>
              <a:r>
                <a:rPr lang="en-US" altLang="zh-TW" sz="2799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……</a:t>
              </a:r>
              <a:endParaRPr lang="zh-TW" altLang="en-US" sz="2799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8DB5526-04E2-40CF-82F8-94C2694A03D6}"/>
              </a:ext>
            </a:extLst>
          </p:cNvPr>
          <p:cNvSpPr/>
          <p:nvPr/>
        </p:nvSpPr>
        <p:spPr>
          <a:xfrm>
            <a:off x="5256906" y="4504567"/>
            <a:ext cx="342836" cy="34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097">
              <a:defRPr/>
            </a:pPr>
            <a:endParaRPr lang="zh-TW" altLang="en-US" sz="1799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EC2099-5746-49B4-890F-2AAF8CED1DD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53792" y="4408331"/>
          <a:ext cx="407911" cy="48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9EC2099-5746-49B4-890F-2AAF8CED1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792" y="4408331"/>
                        <a:ext cx="407911" cy="488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2DAD4B-368D-4AB4-969A-DFFA14E6BDFE}"/>
              </a:ext>
            </a:extLst>
          </p:cNvPr>
          <p:cNvSpPr txBox="1"/>
          <p:nvPr/>
        </p:nvSpPr>
        <p:spPr>
          <a:xfrm rot="5400000">
            <a:off x="5132863" y="3789659"/>
            <a:ext cx="76911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97">
              <a:defRPr/>
            </a:pPr>
            <a:r>
              <a:rPr lang="en-US" altLang="zh-TW" sz="2799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……</a:t>
            </a:r>
            <a:endParaRPr lang="zh-TW" altLang="en-US" sz="2799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5601D3B-0E44-4BB9-A522-8A44E5F69367}"/>
              </a:ext>
            </a:extLst>
          </p:cNvPr>
          <p:cNvGrpSpPr/>
          <p:nvPr/>
        </p:nvGrpSpPr>
        <p:grpSpPr>
          <a:xfrm>
            <a:off x="8822706" y="1929578"/>
            <a:ext cx="1134433" cy="1817529"/>
            <a:chOff x="3657035" y="1770729"/>
            <a:chExt cx="1134648" cy="1817873"/>
          </a:xfrm>
        </p:grpSpPr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0D302A6-C91B-4DA1-A266-B2BEF897CD70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097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 2</a:t>
              </a:r>
              <a:endPara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5A31DAF-DA96-454E-8F2A-4B5DB82EB9FD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097">
                <a:defRPr/>
              </a:pPr>
              <a:endParaRPr lang="zh-TW" altLang="en-US" sz="1799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478C500-0AE3-4F27-BDC6-F487F1DC204B}"/>
              </a:ext>
            </a:extLst>
          </p:cNvPr>
          <p:cNvGrpSpPr/>
          <p:nvPr/>
        </p:nvGrpSpPr>
        <p:grpSpPr>
          <a:xfrm>
            <a:off x="7601098" y="2659905"/>
            <a:ext cx="1583595" cy="2006203"/>
            <a:chOff x="3904644" y="2566495"/>
            <a:chExt cx="1583892" cy="2006582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17C7E8A-7E55-43BE-A0E7-54BF7539B76F}"/>
                </a:ext>
              </a:extLst>
            </p:cNvPr>
            <p:cNvCxnSpPr>
              <a:cxnSpLocks/>
              <a:stCxn id="47" idx="6"/>
              <a:endCxn id="41" idx="2"/>
            </p:cNvCxnSpPr>
            <p:nvPr/>
          </p:nvCxnSpPr>
          <p:spPr>
            <a:xfrm>
              <a:off x="3904644" y="3345065"/>
              <a:ext cx="1484381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2D39EE6-ADD7-4618-95D6-E061D7E4DE78}"/>
                </a:ext>
              </a:extLst>
            </p:cNvPr>
            <p:cNvCxnSpPr>
              <a:cxnSpLocks/>
              <a:stCxn id="46" idx="6"/>
              <a:endCxn id="41" idx="2"/>
            </p:cNvCxnSpPr>
            <p:nvPr/>
          </p:nvCxnSpPr>
          <p:spPr>
            <a:xfrm>
              <a:off x="4001812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987F3B5C-5D6A-41F7-AB26-03D90EE69E26}"/>
                </a:ext>
              </a:extLst>
            </p:cNvPr>
            <p:cNvCxnSpPr>
              <a:cxnSpLocks/>
              <a:stCxn id="48" idx="6"/>
              <a:endCxn id="41" idx="2"/>
            </p:cNvCxnSpPr>
            <p:nvPr/>
          </p:nvCxnSpPr>
          <p:spPr>
            <a:xfrm flipV="1">
              <a:off x="3992522" y="3366823"/>
              <a:ext cx="1496014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2F195DC-737F-45E7-9015-D3C381AD37D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611920" y="2659906"/>
            <a:ext cx="1412787" cy="2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17415A-1DD3-489E-8777-3895A971646B}"/>
              </a:ext>
            </a:extLst>
          </p:cNvPr>
          <p:cNvCxnSpPr>
            <a:stCxn id="8" idx="3"/>
            <a:endCxn id="47" idx="2"/>
          </p:cNvCxnSpPr>
          <p:nvPr/>
        </p:nvCxnSpPr>
        <p:spPr>
          <a:xfrm>
            <a:off x="5596036" y="2708270"/>
            <a:ext cx="1431013" cy="730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C28D2DF-C5D6-4273-966C-6B3172270786}"/>
              </a:ext>
            </a:extLst>
          </p:cNvPr>
          <p:cNvCxnSpPr>
            <a:stCxn id="8" idx="3"/>
            <a:endCxn id="48" idx="2"/>
          </p:cNvCxnSpPr>
          <p:nvPr/>
        </p:nvCxnSpPr>
        <p:spPr>
          <a:xfrm>
            <a:off x="5596035" y="2708269"/>
            <a:ext cx="1419382" cy="19578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7E10138-CDAB-4FA8-8740-02C0D250F3C6}"/>
              </a:ext>
            </a:extLst>
          </p:cNvPr>
          <p:cNvCxnSpPr>
            <a:stCxn id="10" idx="3"/>
            <a:endCxn id="46" idx="2"/>
          </p:cNvCxnSpPr>
          <p:nvPr/>
        </p:nvCxnSpPr>
        <p:spPr>
          <a:xfrm flipV="1">
            <a:off x="5623551" y="2659904"/>
            <a:ext cx="1401156" cy="595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58953B-529C-45D5-AE2A-400848C3871A}"/>
              </a:ext>
            </a:extLst>
          </p:cNvPr>
          <p:cNvCxnSpPr>
            <a:stCxn id="7" idx="3"/>
            <a:endCxn id="47" idx="2"/>
          </p:cNvCxnSpPr>
          <p:nvPr/>
        </p:nvCxnSpPr>
        <p:spPr>
          <a:xfrm>
            <a:off x="5590220" y="3278493"/>
            <a:ext cx="1436830" cy="159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6C019FB-DCE8-4CFB-BE3B-E622043D3254}"/>
              </a:ext>
            </a:extLst>
          </p:cNvPr>
          <p:cNvCxnSpPr>
            <a:stCxn id="7" idx="3"/>
            <a:endCxn id="48" idx="2"/>
          </p:cNvCxnSpPr>
          <p:nvPr/>
        </p:nvCxnSpPr>
        <p:spPr>
          <a:xfrm>
            <a:off x="5590219" y="3278493"/>
            <a:ext cx="1425199" cy="1387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9524ACC-28CE-446A-9E0C-011D559EA421}"/>
              </a:ext>
            </a:extLst>
          </p:cNvPr>
          <p:cNvCxnSpPr>
            <a:stCxn id="13" idx="3"/>
            <a:endCxn id="46" idx="2"/>
          </p:cNvCxnSpPr>
          <p:nvPr/>
        </p:nvCxnSpPr>
        <p:spPr>
          <a:xfrm flipV="1">
            <a:off x="5661703" y="2659906"/>
            <a:ext cx="1363004" cy="19928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A9403AD-D73C-4D82-BE66-B0BFAAFB6329}"/>
              </a:ext>
            </a:extLst>
          </p:cNvPr>
          <p:cNvCxnSpPr>
            <a:stCxn id="13" idx="3"/>
            <a:endCxn id="47" idx="2"/>
          </p:cNvCxnSpPr>
          <p:nvPr/>
        </p:nvCxnSpPr>
        <p:spPr>
          <a:xfrm flipV="1">
            <a:off x="5661702" y="3438330"/>
            <a:ext cx="1365347" cy="1214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A9D2127-3651-4855-9FF7-E05E3AA55731}"/>
              </a:ext>
            </a:extLst>
          </p:cNvPr>
          <p:cNvCxnSpPr>
            <a:stCxn id="13" idx="3"/>
            <a:endCxn id="48" idx="2"/>
          </p:cNvCxnSpPr>
          <p:nvPr/>
        </p:nvCxnSpPr>
        <p:spPr>
          <a:xfrm>
            <a:off x="5661703" y="4652761"/>
            <a:ext cx="1353716" cy="133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E536A74-069E-48CD-8351-FA1D3392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73" y="2845454"/>
            <a:ext cx="2485193" cy="17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2BB452D-961B-461A-A497-E75EDBAAF8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7020" y="3249193"/>
            <a:ext cx="696895" cy="719377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17490185-9AF3-4CFA-8E2F-30D7E1D903B4}"/>
              </a:ext>
            </a:extLst>
          </p:cNvPr>
          <p:cNvSpPr txBox="1"/>
          <p:nvPr/>
        </p:nvSpPr>
        <p:spPr>
          <a:xfrm>
            <a:off x="9853998" y="3232594"/>
            <a:ext cx="121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</a:t>
            </a:r>
            <a:r>
              <a:rPr lang="zh-CN" altLang="en-US" sz="2400" dirty="0">
                <a:solidFill>
                  <a:srgbClr val="0000FF"/>
                </a:solidFill>
              </a:rPr>
              <a:t>？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B4E73EB3-126D-267D-3443-813B9E2D5230}"/>
              </a:ext>
            </a:extLst>
          </p:cNvPr>
          <p:cNvSpPr/>
          <p:nvPr/>
        </p:nvSpPr>
        <p:spPr>
          <a:xfrm>
            <a:off x="3372052" y="3500947"/>
            <a:ext cx="305401" cy="3107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5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E175CBD-77EF-B9FC-00C5-9A987D6B209F}"/>
              </a:ext>
            </a:extLst>
          </p:cNvPr>
          <p:cNvSpPr/>
          <p:nvPr/>
        </p:nvSpPr>
        <p:spPr>
          <a:xfrm>
            <a:off x="4612424" y="3531803"/>
            <a:ext cx="305401" cy="3107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5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782ADF-8B5E-5AEB-AC43-79B85D95279F}"/>
              </a:ext>
            </a:extLst>
          </p:cNvPr>
          <p:cNvSpPr txBox="1"/>
          <p:nvPr/>
        </p:nvSpPr>
        <p:spPr>
          <a:xfrm>
            <a:off x="3372052" y="5916317"/>
            <a:ext cx="5455340" cy="453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50" dirty="0"/>
              <a:t>100*100  =&gt; 25*25+ 25*25+ 25*25+ 25*25</a:t>
            </a:r>
            <a:endParaRPr lang="zh-CN" altLang="en-US" sz="235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23E7B21-0D3C-D6AF-13E2-99BF05F7E426}"/>
              </a:ext>
            </a:extLst>
          </p:cNvPr>
          <p:cNvCxnSpPr>
            <a:cxnSpLocks/>
          </p:cNvCxnSpPr>
          <p:nvPr/>
        </p:nvCxnSpPr>
        <p:spPr>
          <a:xfrm flipV="1">
            <a:off x="821407" y="3232594"/>
            <a:ext cx="2456159" cy="166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4796E9E-9A49-825C-7F9A-FD08EED76F00}"/>
              </a:ext>
            </a:extLst>
          </p:cNvPr>
          <p:cNvCxnSpPr>
            <a:cxnSpLocks/>
          </p:cNvCxnSpPr>
          <p:nvPr/>
        </p:nvCxnSpPr>
        <p:spPr>
          <a:xfrm flipV="1">
            <a:off x="837147" y="3774480"/>
            <a:ext cx="2456159" cy="166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0BABCCA-B7C6-219E-274B-6DA7C48C288A}"/>
              </a:ext>
            </a:extLst>
          </p:cNvPr>
          <p:cNvCxnSpPr>
            <a:cxnSpLocks/>
          </p:cNvCxnSpPr>
          <p:nvPr/>
        </p:nvCxnSpPr>
        <p:spPr>
          <a:xfrm flipV="1">
            <a:off x="829879" y="4261164"/>
            <a:ext cx="2456159" cy="166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9C1100B-B80F-16C2-6B8F-B3A06076B439}"/>
              </a:ext>
            </a:extLst>
          </p:cNvPr>
          <p:cNvCxnSpPr/>
          <p:nvPr/>
        </p:nvCxnSpPr>
        <p:spPr>
          <a:xfrm>
            <a:off x="1519336" y="2879689"/>
            <a:ext cx="0" cy="1758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D297597-F67B-BAE2-0D85-54A29F68B4E5}"/>
              </a:ext>
            </a:extLst>
          </p:cNvPr>
          <p:cNvCxnSpPr/>
          <p:nvPr/>
        </p:nvCxnSpPr>
        <p:spPr>
          <a:xfrm>
            <a:off x="2034968" y="2908033"/>
            <a:ext cx="0" cy="1758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533853F-B488-687C-0072-1BD53D708705}"/>
              </a:ext>
            </a:extLst>
          </p:cNvPr>
          <p:cNvCxnSpPr/>
          <p:nvPr/>
        </p:nvCxnSpPr>
        <p:spPr>
          <a:xfrm>
            <a:off x="2414770" y="2862571"/>
            <a:ext cx="0" cy="1758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EB23BB8-15E2-0F4B-6BE1-40BCC90225D6}"/>
              </a:ext>
            </a:extLst>
          </p:cNvPr>
          <p:cNvCxnSpPr/>
          <p:nvPr/>
        </p:nvCxnSpPr>
        <p:spPr>
          <a:xfrm>
            <a:off x="1121366" y="2843403"/>
            <a:ext cx="0" cy="1758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D2285F9-CE2A-E6F7-7D9C-76BC44EF84C9}"/>
              </a:ext>
            </a:extLst>
          </p:cNvPr>
          <p:cNvCxnSpPr/>
          <p:nvPr/>
        </p:nvCxnSpPr>
        <p:spPr>
          <a:xfrm>
            <a:off x="2912234" y="2862570"/>
            <a:ext cx="0" cy="1758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圖片 64">
            <a:extLst>
              <a:ext uri="{FF2B5EF4-FFF2-40B4-BE49-F238E27FC236}">
                <a16:creationId xmlns:a16="http://schemas.microsoft.com/office/drawing/2014/main" id="{94298A39-A966-39B1-DE6D-3F94B6DF91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1306" y="4067510"/>
            <a:ext cx="667471" cy="667471"/>
          </a:xfrm>
          <a:prstGeom prst="rect">
            <a:avLst/>
          </a:prstGeom>
        </p:spPr>
      </p:pic>
      <p:pic>
        <p:nvPicPr>
          <p:cNvPr id="74" name="圖片 70">
            <a:extLst>
              <a:ext uri="{FF2B5EF4-FFF2-40B4-BE49-F238E27FC236}">
                <a16:creationId xmlns:a16="http://schemas.microsoft.com/office/drawing/2014/main" id="{4239B929-9CBE-EF92-8159-CC5370E4A3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0805" y="2457764"/>
            <a:ext cx="661135" cy="661135"/>
          </a:xfrm>
          <a:prstGeom prst="rect">
            <a:avLst/>
          </a:prstGeom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9FE53EC9-A403-D008-EB1E-4A48FF27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298" y="3997337"/>
            <a:ext cx="2431217" cy="276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9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2" grpId="0" animBg="1"/>
      <p:bldP spid="14" grpId="0"/>
      <p:bldP spid="68" grpId="0"/>
      <p:bldP spid="3" grpId="0" animBg="1"/>
      <p:bldP spid="51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/>
        </p:nvGraphicFramePr>
        <p:xfrm>
          <a:off x="3546851" y="3108621"/>
          <a:ext cx="2873427" cy="2742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3571486" y="3146254"/>
            <a:ext cx="1412079" cy="1323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174" y="526416"/>
            <a:ext cx="8911687" cy="1280648"/>
          </a:xfrm>
        </p:spPr>
        <p:txBody>
          <a:bodyPr>
            <a:normAutofit/>
          </a:bodyPr>
          <a:lstStyle/>
          <a:p>
            <a:r>
              <a:rPr lang="en-US" altLang="zh-CN" dirty="0"/>
              <a:t>Deep Neural Network</a:t>
            </a:r>
            <a:br>
              <a:rPr lang="en-US" altLang="zh-CN" dirty="0"/>
            </a:br>
            <a:r>
              <a:rPr lang="en-US" altLang="zh-CN" dirty="0"/>
              <a:t>-CNN</a:t>
            </a:r>
            <a:endParaRPr lang="zh-TW" altLang="en-US" dirty="0"/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5A0C379D-BE6A-482D-9020-329284B1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/>
        </p:nvGraphicFramePr>
        <p:xfrm>
          <a:off x="3701945" y="3272101"/>
          <a:ext cx="2873427" cy="2742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/>
        </p:nvGraphicFramePr>
        <p:xfrm>
          <a:off x="3886130" y="3414489"/>
          <a:ext cx="2873427" cy="2742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marL="91422" marR="91422" marT="45712" marB="45712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3900642" y="3443513"/>
            <a:ext cx="1412079" cy="1323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3546853" y="4454792"/>
            <a:ext cx="339279" cy="316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095AA33-BA3D-4731-9861-7BB4291355AA}"/>
              </a:ext>
            </a:extLst>
          </p:cNvPr>
          <p:cNvCxnSpPr>
            <a:cxnSpLocks/>
          </p:cNvCxnSpPr>
          <p:nvPr/>
        </p:nvCxnSpPr>
        <p:spPr>
          <a:xfrm>
            <a:off x="4959534" y="3108620"/>
            <a:ext cx="339279" cy="316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3571487" y="3166403"/>
            <a:ext cx="339279" cy="316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9CA0EE-7204-4789-BFBB-33D05DE69450}"/>
              </a:ext>
            </a:extLst>
          </p:cNvPr>
          <p:cNvSpPr txBox="1"/>
          <p:nvPr/>
        </p:nvSpPr>
        <p:spPr>
          <a:xfrm>
            <a:off x="6333497" y="1392837"/>
            <a:ext cx="127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A943F38-AB71-41BA-B78C-309FB9BE0922}"/>
              </a:ext>
            </a:extLst>
          </p:cNvPr>
          <p:cNvSpPr txBox="1"/>
          <p:nvPr/>
        </p:nvSpPr>
        <p:spPr>
          <a:xfrm>
            <a:off x="2065280" y="3242852"/>
            <a:ext cx="1412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graphicFrame>
        <p:nvGraphicFramePr>
          <p:cNvPr id="30" name="表格 23">
            <a:extLst>
              <a:ext uri="{FF2B5EF4-FFF2-40B4-BE49-F238E27FC236}">
                <a16:creationId xmlns:a16="http://schemas.microsoft.com/office/drawing/2014/main" id="{D531E61A-4F93-4AC0-BD2E-ABCB52CF3A02}"/>
              </a:ext>
            </a:extLst>
          </p:cNvPr>
          <p:cNvGraphicFramePr>
            <a:graphicFrameLocks noGrp="1"/>
          </p:cNvGraphicFramePr>
          <p:nvPr/>
        </p:nvGraphicFramePr>
        <p:xfrm>
          <a:off x="7470113" y="570982"/>
          <a:ext cx="421310" cy="74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0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7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91422" marR="91422" marT="45712" marB="457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7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91422" marR="91422" marT="45712" marB="457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6" name="表格 23">
            <a:extLst>
              <a:ext uri="{FF2B5EF4-FFF2-40B4-BE49-F238E27FC236}">
                <a16:creationId xmlns:a16="http://schemas.microsoft.com/office/drawing/2014/main" id="{CE2872A9-BDEC-4A7C-AEE4-A54126702C48}"/>
              </a:ext>
            </a:extLst>
          </p:cNvPr>
          <p:cNvGraphicFramePr>
            <a:graphicFrameLocks noGrp="1"/>
          </p:cNvGraphicFramePr>
          <p:nvPr/>
        </p:nvGraphicFramePr>
        <p:xfrm>
          <a:off x="7470113" y="1940629"/>
          <a:ext cx="421310" cy="37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0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7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91422" marR="91422" marT="45712" marB="45712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69409AB-E40A-4E2F-9290-BA9674EEE083}"/>
              </a:ext>
            </a:extLst>
          </p:cNvPr>
          <p:cNvSpPr txBox="1"/>
          <p:nvPr/>
        </p:nvSpPr>
        <p:spPr>
          <a:xfrm rot="5400000">
            <a:off x="7415961" y="1389075"/>
            <a:ext cx="750184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99" dirty="0"/>
              <a:t>…...</a:t>
            </a:r>
            <a:endParaRPr lang="zh-TW" altLang="en-US" sz="2799" dirty="0"/>
          </a:p>
        </p:txBody>
      </p:sp>
      <p:graphicFrame>
        <p:nvGraphicFramePr>
          <p:cNvPr id="47" name="表格 23">
            <a:extLst>
              <a:ext uri="{FF2B5EF4-FFF2-40B4-BE49-F238E27FC236}">
                <a16:creationId xmlns:a16="http://schemas.microsoft.com/office/drawing/2014/main" id="{DC7B93A4-CCBA-4263-A51A-5005F1FBA096}"/>
              </a:ext>
            </a:extLst>
          </p:cNvPr>
          <p:cNvGraphicFramePr>
            <a:graphicFrameLocks noGrp="1"/>
          </p:cNvGraphicFramePr>
          <p:nvPr/>
        </p:nvGraphicFramePr>
        <p:xfrm>
          <a:off x="7470637" y="2341584"/>
          <a:ext cx="421310" cy="74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0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7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91422" marR="91422" marT="45712" marB="4571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7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91422" marR="91422" marT="45712" marB="4571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8" name="表格 23">
            <a:extLst>
              <a:ext uri="{FF2B5EF4-FFF2-40B4-BE49-F238E27FC236}">
                <a16:creationId xmlns:a16="http://schemas.microsoft.com/office/drawing/2014/main" id="{768DE441-12D0-49EC-9902-0102978C3DD0}"/>
              </a:ext>
            </a:extLst>
          </p:cNvPr>
          <p:cNvGraphicFramePr>
            <a:graphicFrameLocks noGrp="1"/>
          </p:cNvGraphicFramePr>
          <p:nvPr/>
        </p:nvGraphicFramePr>
        <p:xfrm>
          <a:off x="7470637" y="3711231"/>
          <a:ext cx="421310" cy="37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0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7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91422" marR="91422" marT="45712" marB="4571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2273D0-407D-4E88-B036-06D035A37BD4}"/>
              </a:ext>
            </a:extLst>
          </p:cNvPr>
          <p:cNvSpPr txBox="1"/>
          <p:nvPr/>
        </p:nvSpPr>
        <p:spPr>
          <a:xfrm rot="5400000">
            <a:off x="7416484" y="3159677"/>
            <a:ext cx="750184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99" dirty="0"/>
              <a:t>…...</a:t>
            </a:r>
            <a:endParaRPr lang="zh-TW" altLang="en-US" sz="2799" dirty="0"/>
          </a:p>
        </p:txBody>
      </p:sp>
      <p:graphicFrame>
        <p:nvGraphicFramePr>
          <p:cNvPr id="50" name="表格 23">
            <a:extLst>
              <a:ext uri="{FF2B5EF4-FFF2-40B4-BE49-F238E27FC236}">
                <a16:creationId xmlns:a16="http://schemas.microsoft.com/office/drawing/2014/main" id="{D055376A-0B4E-415A-8721-C11414EDDA78}"/>
              </a:ext>
            </a:extLst>
          </p:cNvPr>
          <p:cNvGraphicFramePr>
            <a:graphicFrameLocks noGrp="1"/>
          </p:cNvGraphicFramePr>
          <p:nvPr/>
        </p:nvGraphicFramePr>
        <p:xfrm>
          <a:off x="7470113" y="4110887"/>
          <a:ext cx="421310" cy="74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0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7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91422" marR="91422" marT="45712" marB="4571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7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91422" marR="91422" marT="45712" marB="4571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51" name="表格 23">
            <a:extLst>
              <a:ext uri="{FF2B5EF4-FFF2-40B4-BE49-F238E27FC236}">
                <a16:creationId xmlns:a16="http://schemas.microsoft.com/office/drawing/2014/main" id="{FCBCA464-8775-494D-A2A1-54E55AFEFAFB}"/>
              </a:ext>
            </a:extLst>
          </p:cNvPr>
          <p:cNvGraphicFramePr>
            <a:graphicFrameLocks noGrp="1"/>
          </p:cNvGraphicFramePr>
          <p:nvPr/>
        </p:nvGraphicFramePr>
        <p:xfrm>
          <a:off x="7470113" y="5480533"/>
          <a:ext cx="421310" cy="37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0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77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91422" marR="91422" marT="45712" marB="4571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A7AFF6E2-6436-410B-B774-9CCB3CB5248E}"/>
              </a:ext>
            </a:extLst>
          </p:cNvPr>
          <p:cNvSpPr txBox="1"/>
          <p:nvPr/>
        </p:nvSpPr>
        <p:spPr>
          <a:xfrm rot="5400000">
            <a:off x="7415961" y="4928979"/>
            <a:ext cx="750184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799" dirty="0"/>
              <a:t>…...</a:t>
            </a:r>
            <a:endParaRPr lang="zh-TW" altLang="en-US" sz="2799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62E88C6-D1AA-41ED-9475-CC25CCED1A1F}"/>
              </a:ext>
            </a:extLst>
          </p:cNvPr>
          <p:cNvSpPr txBox="1"/>
          <p:nvPr/>
        </p:nvSpPr>
        <p:spPr>
          <a:xfrm>
            <a:off x="6526073" y="3128102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0C8BD7-CCAF-4B91-B9F9-AB4EBCFCFC06}"/>
              </a:ext>
            </a:extLst>
          </p:cNvPr>
          <p:cNvSpPr txBox="1"/>
          <p:nvPr/>
        </p:nvSpPr>
        <p:spPr>
          <a:xfrm>
            <a:off x="6489471" y="4959736"/>
            <a:ext cx="111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3048F91-A812-4401-9191-FE777B308151}"/>
              </a:ext>
            </a:extLst>
          </p:cNvPr>
          <p:cNvGrpSpPr/>
          <p:nvPr/>
        </p:nvGrpSpPr>
        <p:grpSpPr>
          <a:xfrm>
            <a:off x="9057079" y="1608988"/>
            <a:ext cx="638055" cy="638055"/>
            <a:chOff x="8370546" y="1983114"/>
            <a:chExt cx="638175" cy="638175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3889A4F-C5B8-49DB-B08A-27D3F7C2E629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799"/>
            </a:p>
          </p:txBody>
        </p:sp>
        <p:sp>
          <p:nvSpPr>
            <p:cNvPr id="57" name="手繪多邊形 108">
              <a:extLst>
                <a:ext uri="{FF2B5EF4-FFF2-40B4-BE49-F238E27FC236}">
                  <a16:creationId xmlns:a16="http://schemas.microsoft.com/office/drawing/2014/main" id="{4824A63B-9834-4A3D-85FC-3F0918F16ED2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799"/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C7A243C-F4CB-4449-9AEE-01B30B2109C2}"/>
              </a:ext>
            </a:extLst>
          </p:cNvPr>
          <p:cNvCxnSpPr>
            <a:cxnSpLocks/>
          </p:cNvCxnSpPr>
          <p:nvPr/>
        </p:nvCxnSpPr>
        <p:spPr>
          <a:xfrm>
            <a:off x="9709214" y="1912701"/>
            <a:ext cx="6587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2EECCBF-C39C-4C37-8FF6-FF93F57E2585}"/>
              </a:ext>
            </a:extLst>
          </p:cNvPr>
          <p:cNvCxnSpPr/>
          <p:nvPr/>
        </p:nvCxnSpPr>
        <p:spPr>
          <a:xfrm flipV="1">
            <a:off x="4370765" y="2341585"/>
            <a:ext cx="0" cy="93051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A93048E-2926-44DE-93F5-2D17D3F7AB48}"/>
              </a:ext>
            </a:extLst>
          </p:cNvPr>
          <p:cNvCxnSpPr>
            <a:cxnSpLocks/>
          </p:cNvCxnSpPr>
          <p:nvPr/>
        </p:nvCxnSpPr>
        <p:spPr>
          <a:xfrm>
            <a:off x="4367460" y="2341584"/>
            <a:ext cx="290818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C9789C0-E778-479D-9834-7EC8C111C3FB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7891423" y="752715"/>
            <a:ext cx="1165657" cy="1175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C60E832-C02D-42D9-B8E9-DAD51024C4D1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7896958" y="1111884"/>
            <a:ext cx="1160121" cy="816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932E7C-BE9E-430F-90A4-D2431922459A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96958" y="1928014"/>
            <a:ext cx="1160121" cy="190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14D33B-49E0-4E98-90A5-A3AD7C270B2A}"/>
              </a:ext>
            </a:extLst>
          </p:cNvPr>
          <p:cNvSpPr txBox="1"/>
          <p:nvPr/>
        </p:nvSpPr>
        <p:spPr>
          <a:xfrm>
            <a:off x="8459881" y="451542"/>
            <a:ext cx="1516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323EB3F-7982-4E34-8009-15144917D4CF}"/>
              </a:ext>
            </a:extLst>
          </p:cNvPr>
          <p:cNvCxnSpPr>
            <a:cxnSpLocks/>
          </p:cNvCxnSpPr>
          <p:nvPr/>
        </p:nvCxnSpPr>
        <p:spPr>
          <a:xfrm flipV="1">
            <a:off x="9376946" y="2247043"/>
            <a:ext cx="0" cy="58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C739B65-CD91-4651-9333-B550E3CCAA8A}"/>
              </a:ext>
            </a:extLst>
          </p:cNvPr>
          <p:cNvSpPr/>
          <p:nvPr/>
        </p:nvSpPr>
        <p:spPr>
          <a:xfrm flipH="1">
            <a:off x="9227501" y="2879558"/>
            <a:ext cx="333650" cy="3336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799" dirty="0"/>
              <a:t>1</a:t>
            </a:r>
            <a:endParaRPr lang="zh-TW" altLang="en-US" sz="1799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72551703-76F4-4817-9F24-EC2A710F25C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86221" y="1928014"/>
            <a:ext cx="1170858" cy="581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77E3CA0-C691-4C22-8A61-C57EAFE28EA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75484" y="1928015"/>
            <a:ext cx="1181595" cy="92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F1EA529-6F32-4011-9E8A-4B15EB9BB86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67264" y="1928014"/>
            <a:ext cx="1189815" cy="1933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8FDCA7E-48C7-4B3B-B35F-C93FD0B84AB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86221" y="1928014"/>
            <a:ext cx="1170858" cy="2390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484163A-14ED-4F66-BE33-0DF54B2B6F82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92176" y="1928015"/>
            <a:ext cx="1164903" cy="2769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8E5F745-A621-4862-88F1-0BF3030E6FA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883829" y="1928014"/>
            <a:ext cx="1173250" cy="3768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D90468BD-8B12-4802-86F1-08103AEFB5FF}"/>
              </a:ext>
            </a:extLst>
          </p:cNvPr>
          <p:cNvSpPr txBox="1"/>
          <p:nvPr/>
        </p:nvSpPr>
        <p:spPr>
          <a:xfrm>
            <a:off x="9564124" y="2340101"/>
            <a:ext cx="11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6B21211-61B1-8EC7-E643-8EF48633D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63" y="3471032"/>
            <a:ext cx="2927874" cy="332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0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28" grpId="0"/>
      <p:bldP spid="36" grpId="0"/>
      <p:bldP spid="3" grpId="0"/>
      <p:bldP spid="49" grpId="0"/>
      <p:bldP spid="52" grpId="0"/>
      <p:bldP spid="53" grpId="0"/>
      <p:bldP spid="54" grpId="0"/>
      <p:bldP spid="26" grpId="0"/>
      <p:bldP spid="68" grpId="0" animBg="1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Neural Network</a:t>
            </a:r>
            <a:br>
              <a:rPr lang="en-US" altLang="zh-CN" dirty="0"/>
            </a:br>
            <a:r>
              <a:rPr lang="en-US" altLang="zh-CN" dirty="0"/>
              <a:t>-CNN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B502E0-D895-DE8D-E80A-C00756EB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07" y="2633059"/>
            <a:ext cx="9451806" cy="29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A85A1-34F8-3F68-B082-758FB9BF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Playground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9B225-E8CE-D11A-E29E-F39A5C05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134" dirty="0">
                <a:hlinkClick r:id="rId2"/>
              </a:rPr>
              <a:t>https://cs.stanford.edu/people/karpathy/convnetjs/demo/cifar10.html</a:t>
            </a:r>
            <a:r>
              <a:rPr lang="en-US" altLang="zh-CN" sz="3134" dirty="0"/>
              <a:t> </a:t>
            </a:r>
          </a:p>
          <a:p>
            <a:endParaRPr lang="en-US" altLang="zh-CN" sz="3134" dirty="0"/>
          </a:p>
          <a:p>
            <a:r>
              <a:rPr lang="en-US" altLang="zh-CN" sz="3134" dirty="0"/>
              <a:t>Weight (filter) </a:t>
            </a:r>
            <a:r>
              <a:rPr lang="zh-CN" altLang="en-US" sz="3134" dirty="0"/>
              <a:t>权重、过滤器</a:t>
            </a:r>
            <a:endParaRPr lang="en-US" altLang="zh-CN" sz="3134" dirty="0"/>
          </a:p>
          <a:p>
            <a:endParaRPr lang="en-US" altLang="zh-CN" sz="3134" dirty="0"/>
          </a:p>
          <a:p>
            <a:endParaRPr lang="en-US" altLang="zh-CN" sz="3134" dirty="0"/>
          </a:p>
          <a:p>
            <a:endParaRPr lang="en-US" altLang="zh-CN" sz="3134" dirty="0"/>
          </a:p>
          <a:p>
            <a:endParaRPr lang="zh-CN" altLang="en-US" sz="3134" dirty="0"/>
          </a:p>
        </p:txBody>
      </p:sp>
    </p:spTree>
    <p:extLst>
      <p:ext uri="{BB962C8B-B14F-4D97-AF65-F5344CB8AC3E}">
        <p14:creationId xmlns:p14="http://schemas.microsoft.com/office/powerpoint/2010/main" val="313241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84839" y="2133845"/>
            <a:ext cx="321977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00" y="1484099"/>
            <a:ext cx="6398623" cy="53732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274B82-9F75-624C-8ADF-DF615018A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22" y="104507"/>
            <a:ext cx="5707091" cy="18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6147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195</Words>
  <Application>Microsoft Office PowerPoint</Application>
  <PresentationFormat>宽屏</PresentationFormat>
  <Paragraphs>146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微軟正黑體</vt:lpstr>
      <vt:lpstr>新細明體</vt:lpstr>
      <vt:lpstr>等线</vt:lpstr>
      <vt:lpstr>幼圆</vt:lpstr>
      <vt:lpstr>Arial</vt:lpstr>
      <vt:lpstr>Calibri</vt:lpstr>
      <vt:lpstr>Century Gothic</vt:lpstr>
      <vt:lpstr>Wingdings 3</vt:lpstr>
      <vt:lpstr>丝状</vt:lpstr>
      <vt:lpstr>方程式</vt:lpstr>
      <vt:lpstr>卷积神经网络</vt:lpstr>
      <vt:lpstr>Observation 1</vt:lpstr>
      <vt:lpstr>Observation 1</vt:lpstr>
      <vt:lpstr>Deep Neural Network -CNN</vt:lpstr>
      <vt:lpstr>Deep Neural Network -CNN</vt:lpstr>
      <vt:lpstr>Playground </vt:lpstr>
      <vt:lpstr>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卷积神经网络</dc:title>
  <dc:creator>dwb</dc:creator>
  <cp:lastModifiedBy>dwb</cp:lastModifiedBy>
  <cp:revision>2</cp:revision>
  <dcterms:created xsi:type="dcterms:W3CDTF">2023-09-13T01:02:26Z</dcterms:created>
  <dcterms:modified xsi:type="dcterms:W3CDTF">2023-09-13T01:02:53Z</dcterms:modified>
</cp:coreProperties>
</file>