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59F1C-D40A-EBBA-D51D-5EC09F17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76C09F-173F-A2E3-1F9A-B6B830F2C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75D74-D7F2-5D45-FBAB-17FCC8B8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1D7B-55C0-429D-AAFE-96A5B8450DD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1988-5339-98A5-9FD4-E63311CE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436B1-BE80-F637-425E-9B31A049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3FAE-4384-4640-B2A2-8C98E533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6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CD19C-604A-8E19-48B3-269C29AE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638DC-FBF9-0AF0-150E-AD40BEA0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A079F-1305-ADC8-ECA5-913854CC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1D7B-55C0-429D-AAFE-96A5B8450DD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70B4-D06E-D15A-98A7-53CF3D2C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A43A2-0795-A0E4-CFCD-BEEFD618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3FAE-4384-4640-B2A2-8C98E533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13E2C-ABDF-7C85-E601-590D2F3AE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545D04-E17D-2152-DF7B-AC1097B8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A9E46-B094-0D09-068C-0740E77E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1D7B-55C0-429D-AAFE-96A5B8450DD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74249-BADA-A8FB-4DF4-A3178593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4313D-7050-C9B7-1135-20B000EC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3FAE-4384-4640-B2A2-8C98E533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2B009-087B-2D94-346E-33A3527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97E5B-BB5A-B4B8-DD0B-5541F9B5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7F8CA-0617-853A-D7D7-2595AE9D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1D7B-55C0-429D-AAFE-96A5B8450DD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D8EA5-A646-63C7-5E70-5AF70121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8D0FD-811C-F959-3F09-71061D80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3FAE-4384-4640-B2A2-8C98E533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A20E9-E425-55D6-A118-6000D3F2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0FA4F-AA9F-3F8C-EFFB-1D81646D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650C9-85D5-CBE4-F739-45D1CE98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1D7B-55C0-429D-AAFE-96A5B8450DD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82648-4559-F9FB-71A0-41565E8E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BD086-2938-8C5A-54F4-3B6E9DEE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3FAE-4384-4640-B2A2-8C98E533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0F8FE-B586-D777-0C90-120E64CA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07704-652A-DC84-FB99-ADF5A3D0A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0AA8B1-4BF3-F559-E51D-B07B485A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268BF-E7F7-4633-725F-079FBD75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1D7B-55C0-429D-AAFE-96A5B8450DD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2EED5-6CE4-6ACD-17C8-9A8FFFB4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249871-335E-D292-ADBA-4287D867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3FAE-4384-4640-B2A2-8C98E533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0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A6B1-D23C-7094-2E42-52BE760C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511CB-DE67-B475-1DC7-1059A2BF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FB7C0A-8CFA-C62A-CCAB-6A2D0BFC7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68A714-C3EB-3F9E-A726-57D100756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C2B744-AD15-123D-91DC-C85ACAFF1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E6D280-98BF-9DEC-7C64-BB83D4F1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1D7B-55C0-429D-AAFE-96A5B8450DD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F43A6D-FDE1-526B-4D26-804DB983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D8B296-BA98-4B03-7AAC-0822F406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3FAE-4384-4640-B2A2-8C98E533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7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D69E-F806-F436-9EDA-75F128F3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F122E6-1F46-5729-D715-EF66C36E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1D7B-55C0-429D-AAFE-96A5B8450DD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8426C3-0829-7504-53BB-A9E0B9E5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D0CB0E-1037-0A6C-8BDB-ABC26751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3FAE-4384-4640-B2A2-8C98E533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9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1EC106-AF13-20EC-D9F3-BD6E10CE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1D7B-55C0-429D-AAFE-96A5B8450DD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3BAEAF-A9E7-248B-2621-F5CEB4E7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B2635D-59E3-D045-FC92-D2824392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3FAE-4384-4640-B2A2-8C98E533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9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1594D-141C-AF54-D3A4-3D9360E9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CA764-9D0C-D2B3-D9AF-EC7CBE25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8AFA74-C003-817C-EA29-630912742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A0B48-971E-E05F-D33E-3B41E382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1D7B-55C0-429D-AAFE-96A5B8450DD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B928A-91FD-611A-CC9B-812ECE43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28B89-B9C0-AEC2-3A74-94A14F70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3FAE-4384-4640-B2A2-8C98E533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CCB84-8E23-7514-C3CD-E118B941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C03025-E32E-00C9-9C02-D6C452180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4BB0B-13C1-0A57-80FD-868E2D386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8D9AA-1A47-B0D9-F041-7A4E5ECE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1D7B-55C0-429D-AAFE-96A5B8450DD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7D31D-6578-CACC-AE09-4587BC5F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63C07-0B47-7411-364A-C1619FC0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3FAE-4384-4640-B2A2-8C98E533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B0D86C-0819-37AD-A8F2-06C4BB3C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11D5BE-F99C-F086-CA52-C4D25A525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BEB42-BC48-3467-B40A-3F0EC9DF2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61D7B-55C0-429D-AAFE-96A5B8450DD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01E48-B14B-62D6-26F9-7254FDB4A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21304-BF11-5DFB-D8D5-E5DBB0241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3FAE-4384-4640-B2A2-8C98E5337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2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../clipboard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782E4-9708-4E65-8F65-A03803E3A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3BC54-D907-BB13-C95A-E59F3C79E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2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B27CA-C37C-B3CE-B990-8D42607F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852DE-15A7-8BE8-5A00-DCC6D1D9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B3E6CE-BC03-B740-1B53-8504D3F62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2626783"/>
            <a:ext cx="40386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43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1C35A-0EA8-4DAF-1EC7-DD9C02DC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高斯噪声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36282-7679-9DC6-5B5F-7AD1CEE1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高斯噪声</a:t>
            </a:r>
            <a:endParaRPr lang="en-US" altLang="zh-CN" dirty="0"/>
          </a:p>
          <a:p>
            <a:r>
              <a:rPr lang="zh-CN" altLang="en-US" dirty="0"/>
              <a:t>椒盐噪声</a:t>
            </a:r>
            <a:endParaRPr lang="en-US" altLang="zh-CN" dirty="0"/>
          </a:p>
          <a:p>
            <a:r>
              <a:rPr lang="zh-CN" altLang="en-US" dirty="0"/>
              <a:t>噪声</a:t>
            </a:r>
            <a:r>
              <a:rPr lang="zh-CN" altLang="en-US"/>
              <a:t>的作用是什么？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27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Filter(</a:t>
            </a:r>
            <a:r>
              <a:rPr lang="zh-CN" altLang="en-US"/>
              <a:t>信号过滤器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考虑一个问题如何获取图像的边缘：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C330581B-EB96-C3E5-07C8-D1D87F4D5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9" t="25805" r="9767" b="25103"/>
          <a:stretch/>
        </p:blipFill>
        <p:spPr bwMode="auto">
          <a:xfrm>
            <a:off x="1403966" y="2810229"/>
            <a:ext cx="9384067" cy="33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49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C413A-C411-81F0-F669-3BE57DB1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4CAC7-E6A6-0857-AABE-95EC4116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导数的定义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5718ED-BBF5-85B9-E64E-49513436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408" y="3025422"/>
            <a:ext cx="7300176" cy="25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A85A-F0BB-62E2-995A-3C26624B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在加点技巧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9B90F-D37B-F608-18FD-211D9B75D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sobel</a:t>
            </a:r>
            <a:r>
              <a:rPr lang="zh-CN" altLang="en-US" dirty="0"/>
              <a:t>算子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A32D624-C64B-5DB1-7E70-4D082E85D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74"/>
          <a:stretch/>
        </p:blipFill>
        <p:spPr bwMode="auto">
          <a:xfrm>
            <a:off x="1688924" y="3429000"/>
            <a:ext cx="8324321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5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37F89-78D9-F953-FF67-EA00045E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什么是卷积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C39DE6D-9FD1-3BB6-48D9-C84420BD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04" y="1253331"/>
            <a:ext cx="4343339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D8F516-AA95-960E-05B3-E58EB634D049}"/>
              </a:ext>
            </a:extLst>
          </p:cNvPr>
          <p:cNvSpPr txBox="1"/>
          <p:nvPr/>
        </p:nvSpPr>
        <p:spPr>
          <a:xfrm>
            <a:off x="1128889" y="17104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https://pic2.zhimg.com/v2-3ce9824439547af51e186f869619aa11_b.webp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440DA3-09BC-6C9E-5AAE-C1744195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5562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97167-C4AB-E027-ABBA-E986BA6C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Sobel</a:t>
            </a:r>
            <a:r>
              <a:rPr lang="zh-CN" altLang="en-US" dirty="0"/>
              <a:t>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905F4-93C0-E749-8330-6505949D6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19DE15-D676-9F0F-F4E6-38BA0EC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4" y="2917561"/>
            <a:ext cx="2242416" cy="254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2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B27C2-1BE1-E2E7-0F60-9C48A78F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10854-D704-60C4-53C5-D3BE5DC8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1E1A79-5C84-038B-C2F3-405F71D1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2601736"/>
            <a:ext cx="61912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53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2E636-C7B8-3CCA-6920-5BAC446A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</a:t>
            </a:r>
            <a:r>
              <a:rPr lang="zh-CN" altLang="en-US" dirty="0"/>
              <a:t>高斯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36E0A-4D8C-E1ED-D256-2AA93B4C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21FAD4-190C-997F-2546-D4B7BBED6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903185"/>
            <a:ext cx="3914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7435BF0-D179-89C8-3F4D-564C17326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8" y="4301067"/>
            <a:ext cx="48387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9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BA0104D-1941-CA65-74C8-2114274D08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BA0104D-1941-CA65-74C8-2114274D0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7BE49-0EDF-21B9-B42B-E97E890F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DD4216-9B9B-16A4-5457-A7FAE04D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3330575"/>
            <a:ext cx="34480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88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</Words>
  <Application>Microsoft Office PowerPoint</Application>
  <PresentationFormat>宽屏</PresentationFormat>
  <Paragraphs>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卷积</vt:lpstr>
      <vt:lpstr>Filter(信号过滤器)</vt:lpstr>
      <vt:lpstr>如何做？</vt:lpstr>
      <vt:lpstr>在加点技巧</vt:lpstr>
      <vt:lpstr>什么是卷积</vt:lpstr>
      <vt:lpstr>Sobel卷积</vt:lpstr>
      <vt:lpstr>高斯模糊</vt:lpstr>
      <vt:lpstr>2D高斯</vt:lpstr>
      <vt:lpstr>x^2+y^2</vt:lpstr>
      <vt:lpstr>PowerPoint 演示文稿</vt:lpstr>
      <vt:lpstr>高斯噪声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卷积</dc:title>
  <dc:creator>morgan dexter</dc:creator>
  <cp:lastModifiedBy>morgan dexter</cp:lastModifiedBy>
  <cp:revision>5</cp:revision>
  <dcterms:created xsi:type="dcterms:W3CDTF">2023-09-12T13:58:17Z</dcterms:created>
  <dcterms:modified xsi:type="dcterms:W3CDTF">2023-09-12T14:06:37Z</dcterms:modified>
</cp:coreProperties>
</file>