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3" r:id="rId8"/>
    <p:sldId id="264" r:id="rId9"/>
    <p:sldId id="265" r:id="rId10"/>
    <p:sldId id="266" r:id="rId11"/>
    <p:sldId id="267" r:id="rId12"/>
    <p:sldId id="262" r:id="rId13"/>
    <p:sldId id="268" r:id="rId14"/>
    <p:sldId id="269" r:id="rId15"/>
    <p:sldId id="270" r:id="rId16"/>
    <p:sldId id="26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F502C-4406-403F-BD03-65D0A7133BC9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4BF4-B8C6-44F0-BE58-E4DE0E79DB3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F502C-4406-403F-BD03-65D0A7133BC9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4BF4-B8C6-44F0-BE58-E4DE0E79DB3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F502C-4406-403F-BD03-65D0A7133BC9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4BF4-B8C6-44F0-BE58-E4DE0E79DB3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F502C-4406-403F-BD03-65D0A7133BC9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4BF4-B8C6-44F0-BE58-E4DE0E79DB3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F502C-4406-403F-BD03-65D0A7133BC9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4BF4-B8C6-44F0-BE58-E4DE0E79DB3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F502C-4406-403F-BD03-65D0A7133BC9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4BF4-B8C6-44F0-BE58-E4DE0E79DB3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F502C-4406-403F-BD03-65D0A7133BC9}" type="datetimeFigureOut">
              <a:rPr lang="en-US" smtClean="0"/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4BF4-B8C6-44F0-BE58-E4DE0E79DB3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F502C-4406-403F-BD03-65D0A7133BC9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4BF4-B8C6-44F0-BE58-E4DE0E79DB3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F502C-4406-403F-BD03-65D0A7133BC9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4BF4-B8C6-44F0-BE58-E4DE0E79DB3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F502C-4406-403F-BD03-65D0A7133BC9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4BF4-B8C6-44F0-BE58-E4DE0E79DB3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F502C-4406-403F-BD03-65D0A7133BC9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4BF4-B8C6-44F0-BE58-E4DE0E79DB3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F502C-4406-403F-BD03-65D0A7133BC9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44BF4-B8C6-44F0-BE58-E4DE0E79DB3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mirrors.aliyun.com/pypi/simple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医学影像组学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6325" y="3271837"/>
            <a:ext cx="5657850" cy="17811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 Order </a:t>
            </a:r>
            <a:r>
              <a:rPr lang="en-US" dirty="0"/>
              <a:t>Features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First-order statistics describe the </a:t>
            </a:r>
            <a:r>
              <a:rPr lang="en-US" dirty="0">
                <a:solidFill>
                  <a:srgbClr val="FF0000"/>
                </a:solidFill>
              </a:rPr>
              <a:t>distribution of voxel intensities </a:t>
            </a:r>
            <a:r>
              <a:rPr lang="en-US" dirty="0"/>
              <a:t>within the image region defined by the mask through commonly used and basic metrics.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</a:t>
            </a:r>
            <a:r>
              <a:rPr lang="en-US" altLang="zh-CN" dirty="0"/>
              <a:t>order Features: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Energy 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2125" y="3390900"/>
            <a:ext cx="220980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</a:t>
            </a:r>
            <a:r>
              <a:rPr lang="en-US" altLang="zh-CN" dirty="0"/>
              <a:t>order Features: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</a:t>
            </a:r>
            <a:endParaRPr lang="en-US" dirty="0"/>
          </a:p>
          <a:p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6937" y="3201194"/>
            <a:ext cx="2962275" cy="8001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组学工具包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 install </a:t>
            </a:r>
            <a:r>
              <a:rPr lang="en-US" dirty="0" err="1"/>
              <a:t>pyradiomics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>
                <a:hlinkClick r:id="rId1"/>
              </a:rPr>
              <a:t>https://mirrors.aliyun.com/pypi/simple/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提取组学特征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关键的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请考虑设计更多的组学特征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https://blog.csdn.net/qq_52589927/article/details/131558905</a:t>
            </a:r>
            <a:endParaRPr 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组学的基本流程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https://zhuanlan.zhihu.com/p/629417671</a:t>
            </a:r>
            <a:endParaRPr lang="en-US" dirty="0"/>
          </a:p>
        </p:txBody>
      </p:sp>
      <p:pic>
        <p:nvPicPr>
          <p:cNvPr id="1026" name="Picture 2" descr="影像组学—pyradiomics案例测试（一）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404965"/>
            <a:ext cx="7632700" cy="390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组学的基本流程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数据获取：收集医学影像数据，如</a:t>
            </a:r>
            <a:r>
              <a:rPr lang="en-US" altLang="zh-CN" dirty="0"/>
              <a:t>CT</a:t>
            </a:r>
            <a:r>
              <a:rPr lang="zh-CN" altLang="en-US" dirty="0"/>
              <a:t>扫描、</a:t>
            </a:r>
            <a:r>
              <a:rPr lang="en-US" altLang="zh-CN" dirty="0"/>
              <a:t>MRI</a:t>
            </a:r>
            <a:r>
              <a:rPr lang="zh-CN" altLang="en-US" dirty="0"/>
              <a:t>、</a:t>
            </a:r>
            <a:r>
              <a:rPr lang="en-US" altLang="zh-CN" dirty="0"/>
              <a:t>PET</a:t>
            </a:r>
            <a:r>
              <a:rPr lang="zh-CN" altLang="en-US" dirty="0"/>
              <a:t>等。</a:t>
            </a:r>
            <a:endParaRPr lang="en-US" altLang="zh-CN" dirty="0"/>
          </a:p>
          <a:p>
            <a:r>
              <a:rPr lang="zh-CN" altLang="en-US" dirty="0"/>
              <a:t>图像分割：对影像进行分割，将感兴趣的区域（如肿瘤）从周围的组织中分离出来。</a:t>
            </a:r>
            <a:endParaRPr lang="en-US" altLang="zh-CN" dirty="0"/>
          </a:p>
          <a:p>
            <a:r>
              <a:rPr lang="zh-CN" altLang="en-US" dirty="0"/>
              <a:t>特征提取：从分割后的影像中提取大量的数学、几何和统计特征，包括形状、纹理、灰度等。这些特征可以反映组织的形态、结构和组织特性。</a:t>
            </a:r>
            <a:endParaRPr lang="en-US" altLang="zh-CN" dirty="0"/>
          </a:p>
          <a:p>
            <a:r>
              <a:rPr lang="zh-CN" altLang="en-US" dirty="0"/>
              <a:t>特征选择：根据特征的相关性、重要性和预测能力等进行筛选和选择最具有代表性的特征。</a:t>
            </a:r>
            <a:endParaRPr lang="en-US" altLang="zh-CN" dirty="0"/>
          </a:p>
          <a:p>
            <a:r>
              <a:rPr lang="zh-CN" altLang="en-US" dirty="0"/>
              <a:t>建模和分析：利用选定的特征进行建模和分析，可以使用机器学习、统计学方法等来构建预测模型，发现生物学模式、进行疾病诊断、预后评估等。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组学的特征类别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First Order Features</a:t>
            </a:r>
            <a:endParaRPr lang="en-US" dirty="0"/>
          </a:p>
          <a:p>
            <a:r>
              <a:rPr lang="en-US" dirty="0"/>
              <a:t>Shape Features (2D)</a:t>
            </a:r>
            <a:endParaRPr lang="en-US" dirty="0"/>
          </a:p>
          <a:p>
            <a:r>
              <a:rPr lang="en-US" dirty="0"/>
              <a:t>Shape Features (3D)</a:t>
            </a:r>
            <a:endParaRPr lang="en-US" dirty="0"/>
          </a:p>
          <a:p>
            <a:r>
              <a:rPr lang="en-US" dirty="0"/>
              <a:t>Gray Level Co-occurrence Matrix (GLCM) Features</a:t>
            </a:r>
            <a:r>
              <a:rPr lang="zh-CN" altLang="en-US" dirty="0"/>
              <a:t>灰度共生矩阵特征</a:t>
            </a:r>
            <a:endParaRPr lang="en-US" altLang="zh-CN" dirty="0"/>
          </a:p>
          <a:p>
            <a:r>
              <a:rPr lang="en-US" dirty="0"/>
              <a:t>GLSZM</a:t>
            </a:r>
            <a:endParaRPr lang="en-US" dirty="0"/>
          </a:p>
          <a:p>
            <a:r>
              <a:rPr lang="en-US" dirty="0"/>
              <a:t>GLRLM</a:t>
            </a:r>
            <a:endParaRPr lang="en-US" dirty="0"/>
          </a:p>
          <a:p>
            <a:r>
              <a:rPr lang="en-US" dirty="0"/>
              <a:t>NGTDM</a:t>
            </a:r>
            <a:endParaRPr lang="en-US" dirty="0"/>
          </a:p>
          <a:p>
            <a:r>
              <a:rPr lang="en-US" dirty="0"/>
              <a:t>GLDM</a:t>
            </a:r>
            <a:endParaRPr lang="en-US" dirty="0"/>
          </a:p>
          <a:p>
            <a:r>
              <a:rPr lang="en-US" dirty="0"/>
              <a:t>……</a:t>
            </a:r>
            <a:endParaRPr lang="en-US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组学大全 </a:t>
            </a:r>
            <a:r>
              <a:rPr lang="en-US" altLang="zh-CN" dirty="0"/>
              <a:t>https://pyradiomics.readthedocs.io/en/latest/features.html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3962" y="1991519"/>
            <a:ext cx="5534025" cy="40195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4425" y="2853531"/>
            <a:ext cx="5600700" cy="22955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1075" y="2096294"/>
            <a:ext cx="55626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4302" y="1825625"/>
            <a:ext cx="4820248" cy="45561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874</Words>
  <Application>WPS 演示</Application>
  <PresentationFormat>宽屏</PresentationFormat>
  <Paragraphs>55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宋体</vt:lpstr>
      <vt:lpstr>Wingdings</vt:lpstr>
      <vt:lpstr>等线 Light</vt:lpstr>
      <vt:lpstr>Calibri Light</vt:lpstr>
      <vt:lpstr>Calibri</vt:lpstr>
      <vt:lpstr>微软雅黑</vt:lpstr>
      <vt:lpstr>Arial Unicode MS</vt:lpstr>
      <vt:lpstr>等线</vt:lpstr>
      <vt:lpstr>Office 主题​​</vt:lpstr>
      <vt:lpstr>医学影像组学</vt:lpstr>
      <vt:lpstr>PowerPoint 演示文稿</vt:lpstr>
      <vt:lpstr>组学的基本流程</vt:lpstr>
      <vt:lpstr>组学的基本流程</vt:lpstr>
      <vt:lpstr>组学的特征类别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First Order Features</vt:lpstr>
      <vt:lpstr>First order Features:</vt:lpstr>
      <vt:lpstr>First order Features:</vt:lpstr>
      <vt:lpstr>PowerPoint 演示文稿</vt:lpstr>
      <vt:lpstr>组学工具包</vt:lpstr>
      <vt:lpstr>关键的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dwb</dc:creator>
  <cp:lastModifiedBy>HiteVision</cp:lastModifiedBy>
  <cp:revision>18</cp:revision>
  <dcterms:created xsi:type="dcterms:W3CDTF">2023-09-14T00:35:00Z</dcterms:created>
  <dcterms:modified xsi:type="dcterms:W3CDTF">2023-09-15T02:23:56Z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2052-11.8.2.10321</vt:lpwstr>
  </property>
</Properties>
</file>