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2" r:id="rId11"/>
    <p:sldId id="270" r:id="rId12"/>
    <p:sldId id="271" r:id="rId13"/>
    <p:sldId id="273" r:id="rId14"/>
    <p:sldId id="274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5" autoAdjust="0"/>
    <p:restoredTop sz="94660"/>
  </p:normalViewPr>
  <p:slideViewPr>
    <p:cSldViewPr snapToGrid="0">
      <p:cViewPr>
        <p:scale>
          <a:sx n="75" d="100"/>
          <a:sy n="75" d="100"/>
        </p:scale>
        <p:origin x="3816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DDCE-26BB-49DA-B3A0-DC3300F4DB7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D332-66E7-4E11-BFE1-01C12E2881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Batch Normalization BN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4541" y="1994157"/>
            <a:ext cx="10515600" cy="4351338"/>
          </a:xfrm>
        </p:spPr>
        <p:txBody>
          <a:bodyPr/>
          <a:lstStyle/>
          <a:p>
            <a:r>
              <a:rPr lang="zh-CN" altLang="en-US" dirty="0"/>
              <a:t>在训练过程中，由于隐藏层参数的更新，同分布不同批次的数据进入网络同一层后的输出分布发生变化。</a:t>
            </a:r>
            <a:endParaRPr lang="en-US" dirty="0"/>
          </a:p>
        </p:txBody>
      </p:sp>
      <p:pic>
        <p:nvPicPr>
          <p:cNvPr id="6146" name="Picture 2" descr="https://pic1.zhimg.com/v2-d8883e62471068907c6e6a8b955ab7e0_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9704"/>
            <a:ext cx="5624141" cy="35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ic2.zhimg.com/v2-4eb0498ed54c363fb62931dcacf45175_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44" y="3229704"/>
            <a:ext cx="5624141" cy="35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BatchNormalization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pic3.zhimg.com/v2-849d07ebad227a9650b0168d64242f22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2176462"/>
            <a:ext cx="62484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pic2.zhimg.com/v2-74856287e28946a44fab21f4b1847e81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055812"/>
            <a:ext cx="103441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ic4.zhimg.com/80/v2-a700353bf44c01f2e6808368321c2fdf_720w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844"/>
            <a:ext cx="34480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2.zhimg.com/v2-90b9b831cf0e4db35e2bad1e33bfc1fd_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66" y="1690688"/>
            <a:ext cx="8063034" cy="395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1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ic2.zhimg.com/v2-07e20c08660426e94c06a8604ae80c29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7" y="1825625"/>
            <a:ext cx="8645525" cy="486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3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img-blog.csdnimg.cn/20190703102800505.png?x-oss-process=image/watermark,type_ZmFuZ3poZW5naGVpdGk,shadow_10,text_aHR0cHM6Ly9ibG9nLmNzZG4ubmV0L3UwMTIzNzAxODU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222015"/>
            <a:ext cx="4467225" cy="35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img-blog.csdnimg.cn/20190703103241444.png?x-oss-process=image/watermark,type_ZmFuZ3poZW5naGVpdGk,shadow_10,text_aHR0cHM6Ly9ibG9nLmNzZG4ubmV0L3UwMTIzNzAxODU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1930399"/>
            <a:ext cx="55626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数据增强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数据增强(Data Augmenta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139950"/>
            <a:ext cx="762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https://zhuanlan.zhihu.com/p/41679153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484437"/>
            <a:ext cx="704850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844800"/>
            <a:ext cx="68484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685925"/>
            <a:ext cx="690562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准备数据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设计网络</a:t>
            </a:r>
            <a:endParaRPr lang="en-US" altLang="zh-CN" dirty="0" smtClean="0"/>
          </a:p>
          <a:p>
            <a:r>
              <a:rPr lang="zh-CN" altLang="en-US" dirty="0" smtClean="0"/>
              <a:t>训练模型</a:t>
            </a:r>
            <a:endParaRPr lang="en-US" altLang="zh-CN" dirty="0" smtClean="0"/>
          </a:p>
          <a:p>
            <a:r>
              <a:rPr lang="zh-CN" altLang="en-US" dirty="0" smtClean="0"/>
              <a:t>分析结果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DataLoader</a:t>
            </a:r>
            <a:endParaRPr lang="en-US" dirty="0" smtClean="0"/>
          </a:p>
          <a:p>
            <a:pPr lvl="1"/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AutoShape 2" descr="https://img-blog.csdnimg.cn/8ec71d720ea7425a8680142a0cf40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87" y="2838450"/>
            <a:ext cx="62960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import torch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torch.utils.data</a:t>
            </a:r>
            <a:r>
              <a:rPr lang="en-US" dirty="0" smtClean="0"/>
              <a:t> import Dataset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MyDataset</a:t>
            </a:r>
            <a:r>
              <a:rPr lang="en-US" dirty="0" smtClean="0"/>
              <a:t>(Dataset):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__(self):</a:t>
            </a:r>
          </a:p>
          <a:p>
            <a:r>
              <a:rPr lang="en-US" dirty="0" smtClean="0"/>
              <a:t>        pass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getitem</a:t>
            </a:r>
            <a:r>
              <a:rPr lang="en-US" dirty="0" smtClean="0"/>
              <a:t>__(self, index):</a:t>
            </a:r>
          </a:p>
          <a:p>
            <a:r>
              <a:rPr lang="en-US" dirty="0" smtClean="0"/>
              <a:t>        pass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len</a:t>
            </a:r>
            <a:r>
              <a:rPr lang="en-US" dirty="0" smtClean="0"/>
              <a:t>__(self):</a:t>
            </a:r>
          </a:p>
          <a:p>
            <a:r>
              <a:rPr lang="en-US" dirty="0" smtClean="0"/>
              <a:t>        pass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数据增强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ym typeface="+mn-ea"/>
              </a:rPr>
              <a:t>考虑高考的问题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，北京：</a:t>
            </a:r>
            <a:r>
              <a:rPr lang="en-US" altLang="zh-CN" dirty="0" smtClean="0">
                <a:sym typeface="+mn-ea"/>
              </a:rPr>
              <a:t>20 </a:t>
            </a:r>
            <a:r>
              <a:rPr lang="zh-CN" altLang="en-US" dirty="0" smtClean="0">
                <a:sym typeface="+mn-ea"/>
              </a:rPr>
              <a:t>难度</a:t>
            </a:r>
            <a:r>
              <a:rPr lang="en-US" altLang="zh-CN" dirty="0" smtClean="0">
                <a:sym typeface="+mn-ea"/>
              </a:rPr>
              <a:t>  </a:t>
            </a:r>
            <a:r>
              <a:rPr lang="zh-CN" altLang="en-US" dirty="0" smtClean="0">
                <a:sym typeface="+mn-ea"/>
              </a:rPr>
              <a:t>西藏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80</a:t>
            </a:r>
            <a:r>
              <a:rPr lang="zh-CN" altLang="en-US" dirty="0" smtClean="0">
                <a:sym typeface="+mn-ea"/>
              </a:rPr>
              <a:t>难度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>
                <a:sym typeface="+mn-ea"/>
              </a:rPr>
              <a:t>归一化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（考虑题目难度的问题）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图像的归一化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rescale</a:t>
            </a:r>
            <a:endParaRPr lang="en-US" dirty="0"/>
          </a:p>
        </p:txBody>
      </p:sp>
      <p:pic>
        <p:nvPicPr>
          <p:cNvPr id="307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95613"/>
            <a:ext cx="46767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2538412"/>
            <a:ext cx="43910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归一化很重要！！！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请考虑评估一青少年的年龄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X1</a:t>
            </a:r>
            <a:r>
              <a:rPr lang="zh-CN" altLang="en-US" dirty="0" smtClean="0"/>
              <a:t>身高 </a:t>
            </a:r>
            <a:r>
              <a:rPr lang="en-US" altLang="zh-CN" dirty="0" smtClean="0"/>
              <a:t>180cm</a:t>
            </a:r>
          </a:p>
          <a:p>
            <a:pPr lvl="1"/>
            <a:r>
              <a:rPr lang="en-US" altLang="zh-CN" dirty="0" smtClean="0"/>
              <a:t>X2 </a:t>
            </a:r>
            <a:r>
              <a:rPr lang="zh-CN" altLang="en-US" dirty="0" smtClean="0"/>
              <a:t>体重 </a:t>
            </a:r>
            <a:r>
              <a:rPr lang="en-US" altLang="zh-CN" dirty="0" smtClean="0"/>
              <a:t>60KG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smtClean="0"/>
              <a:t>Age=F (</a:t>
            </a:r>
            <a:r>
              <a:rPr lang="en-US" altLang="zh-CN" dirty="0" smtClean="0"/>
              <a:t>K1*x1+K2*x2)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26" y="2016125"/>
            <a:ext cx="6205548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87" y="2789237"/>
            <a:ext cx="4886325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30400"/>
            <a:ext cx="6667500" cy="438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3022600"/>
            <a:ext cx="4857750" cy="247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147</Words>
  <Application>Microsoft Office PowerPoint</Application>
  <PresentationFormat>宽屏</PresentationFormat>
  <Paragraphs>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Office 主题​​</vt:lpstr>
      <vt:lpstr>数据data</vt:lpstr>
      <vt:lpstr>PowerPoint 演示文稿</vt:lpstr>
      <vt:lpstr>PowerPoint 演示文稿</vt:lpstr>
      <vt:lpstr>PowerPoint 演示文稿</vt:lpstr>
      <vt:lpstr>程序</vt:lpstr>
      <vt:lpstr>图像的归一化</vt:lpstr>
      <vt:lpstr>归一化很重要！！！</vt:lpstr>
      <vt:lpstr>PowerPoint 演示文稿</vt:lpstr>
      <vt:lpstr>PowerPoint 演示文稿</vt:lpstr>
      <vt:lpstr>Batch Normalization BN</vt:lpstr>
      <vt:lpstr>BatchNormalization</vt:lpstr>
      <vt:lpstr>PowerPoint 演示文稿</vt:lpstr>
      <vt:lpstr>PowerPoint 演示文稿</vt:lpstr>
      <vt:lpstr>PowerPoint 演示文稿</vt:lpstr>
      <vt:lpstr>PowerPoint 演示文稿</vt:lpstr>
      <vt:lpstr>数据增强</vt:lpstr>
      <vt:lpstr>（https://zhuanlan.zhihu.com/p/41679153）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数据dataload</dc:title>
  <dc:creator>dwb</dc:creator>
  <cp:lastModifiedBy>dwb</cp:lastModifiedBy>
  <cp:revision>17</cp:revision>
  <dcterms:created xsi:type="dcterms:W3CDTF">2023-10-17T12:37:00Z</dcterms:created>
  <dcterms:modified xsi:type="dcterms:W3CDTF">2023-10-19T13:43:13Z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2052-11.8.2.10321</vt:lpwstr>
  </property>
</Properties>
</file>