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4406-5AE5-7CA3-DC15-2360C6B5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A1DB0-F5EB-1910-3B14-10DF4AD6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C3BF9-1A40-CC7F-3BDA-3796DD91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1E56F-BA4F-E707-2E6C-2846F035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1838C-6DBB-9354-8FB8-23B2D45E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B85A-40C9-D82A-466B-63FDD13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669F8-B8E6-4016-555D-E449AD7D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47337-A675-BFD1-FD79-3775EE1A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AD33F-948E-7112-3009-03C542D2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5B2B0-E149-2726-74CE-24934F49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2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CC466C-0CC6-416A-8236-D7A6EC9A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E1EDC-21D8-4BE4-A552-95CA4F5E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3AEA5-6837-3CE8-4255-E0AD8978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4BCC9-BC83-14FB-EB20-AEE89554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F81B2-7EA7-25EF-2C4A-4BC629AC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86C7-DC3E-5DA6-B7CB-62891A07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A4147-2F05-A6C0-2243-9337637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A0EFA-1A95-1F98-2FC1-7CE60A7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79EA-B5E5-A81A-340D-9BCE7A61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632F3-CB17-CEA3-75C6-C109B137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4D60-52DD-7073-CF1E-C4E67E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CEA61-E3B8-4F6D-5612-A23BD373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182D-F9E4-27FD-A182-B319DFF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DDE9B-BD87-9758-FBC9-B619AAEB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0FC6A-77EC-8080-0424-5808385B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0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B145B-E1C8-1445-F4B2-62C092D1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398D5-B0D2-250B-B8E8-613C706E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43D25-4527-D4D2-5BBF-D185A61B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EB39A-644C-E49E-2AAE-6D287D9B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B4C32-554E-5883-DE07-B29F9A8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BC78-1F91-B6B5-07BF-724CED0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A6DE-4F02-AE77-9702-C07ED94A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6B097-B6AB-6ACB-49FF-51306CA7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0D1E2-373E-99A0-62D9-BC2E0190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D521D-9551-3556-710F-AAF8B1C3F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085B7-74C4-68AE-D30A-58074A9E0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46490-D012-008E-5739-979CF063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8EA51-7E6B-003D-2ACD-B494C5E2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D70DC-2533-474D-60C4-2E699A66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6AEA7-7BA0-FAD4-15F0-F4D9853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BC5F0-7A89-6567-0369-518160B5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B47B9D-55B8-ACC0-2FD3-F7A2E8AE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7DA5F-F220-7601-81CC-E43D7CB3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25D20C-C4F5-BDFD-D777-78BDFCDA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2F501-CC2B-14E5-CD1D-00B00B36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E1FA6-E46B-F9AE-AD95-977D0F22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688CB-9FF0-6A13-F2D4-D0C6FD70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817D4-E04C-6810-B54B-16D1728D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0EFF9-92B4-0D90-73BF-5AB1E31D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C3AC8-B7E2-012D-1097-E108EC58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3397B-FCE0-C558-11F5-AD68DD71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6679D-08CD-441E-E724-F49CF1C7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2A5CC-FA15-5E84-2C89-F41DF97B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161D6-E6DD-FA12-9BB0-DBBAF6265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82827-95E8-1ABE-7335-1E312A6C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2D5DE-B85C-2373-122E-DB7253C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332E5-569E-35C6-97C8-BF5140DD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0C917-6165-E2D5-D9B9-7B919E31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613FE-AFD4-F740-2036-57CA9BBA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C0672-AB4A-8091-C3E5-61D74AC4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8047D-2B6E-506B-8ADB-06ECDD7D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069E-2C87-41F3-BD4B-E67485A1A0A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7AF3B-851C-4DF4-91B7-417F0AFF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7E45D-6D91-8F3D-9650-9835A58BE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3CD6-400C-4334-8F5D-74007DE70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7BF5-13C4-6B16-262B-678DDB191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影像组学分析肺结节良恶性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FF9E77-B63D-4E7A-A366-593CE7F5F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103C0-9597-53C5-C526-27EBCB9F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3D72-EDFB-9011-9E41-698D55A1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Lung cancer is the leading cause of cancer-related death worldwide </a:t>
            </a:r>
          </a:p>
          <a:p>
            <a:pPr lvl="1"/>
            <a:r>
              <a:rPr lang="en-US" altLang="zh-CN" dirty="0"/>
              <a:t>1.8 million new lung cancer cases (2012) ○</a:t>
            </a:r>
          </a:p>
          <a:p>
            <a:pPr lvl="1"/>
            <a:r>
              <a:rPr lang="en-US" altLang="zh-CN" dirty="0"/>
              <a:t>18.4% of the total cancer deaths </a:t>
            </a:r>
          </a:p>
          <a:p>
            <a:r>
              <a:rPr lang="en-US" altLang="zh-CN" dirty="0"/>
              <a:t>Early detection is crucial </a:t>
            </a:r>
          </a:p>
          <a:p>
            <a:pPr lvl="1"/>
            <a:r>
              <a:rPr lang="en-US" altLang="zh-CN" dirty="0"/>
              <a:t> Survival rates can get up to 70-90% for stage I </a:t>
            </a:r>
            <a:r>
              <a:rPr lang="en-US" altLang="zh-CN" dirty="0" err="1"/>
              <a:t>tumours</a:t>
            </a:r>
            <a:r>
              <a:rPr lang="en-US" altLang="zh-CN" dirty="0"/>
              <a:t> ○ </a:t>
            </a:r>
          </a:p>
          <a:p>
            <a:pPr lvl="1"/>
            <a:r>
              <a:rPr lang="en-US" altLang="zh-CN" dirty="0"/>
              <a:t>But only 15-19% for </a:t>
            </a:r>
            <a:r>
              <a:rPr lang="en-US" altLang="zh-CN" dirty="0" err="1"/>
              <a:t>tumours</a:t>
            </a:r>
            <a:r>
              <a:rPr lang="en-US" altLang="zh-CN" dirty="0"/>
              <a:t> detected in advanced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820B-2F5F-9346-68B3-F4FDF9D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E622C-C179-C6F6-7598-484DD4C5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体检发现肺结节，我是不是要死了？_风闻">
            <a:extLst>
              <a:ext uri="{FF2B5EF4-FFF2-40B4-BE49-F238E27FC236}">
                <a16:creationId xmlns:a16="http://schemas.microsoft.com/office/drawing/2014/main" id="{2DF5E25B-0DB7-9A9E-AD56-173D12BC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92" y="2481263"/>
            <a:ext cx="45148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2968-629B-CF7B-DEED-2C1DCD1D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A86FC-19FE-52AC-16AD-238EB16A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FAB4E-3E07-BBE0-4155-82F13B8D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" y="2392362"/>
            <a:ext cx="12072724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568E1-6791-80D5-26A2-241CA1A5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7020D-51E1-E6FA-CBB4-B92AD1C2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在这里插入图片描述">
            <a:extLst>
              <a:ext uri="{FF2B5EF4-FFF2-40B4-BE49-F238E27FC236}">
                <a16:creationId xmlns:a16="http://schemas.microsoft.com/office/drawing/2014/main" id="{21E06993-583A-C445-FC74-917E15B0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9" y="2675621"/>
            <a:ext cx="5561941" cy="2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在这里插入图片描述">
            <a:extLst>
              <a:ext uri="{FF2B5EF4-FFF2-40B4-BE49-F238E27FC236}">
                <a16:creationId xmlns:a16="http://schemas.microsoft.com/office/drawing/2014/main" id="{51170541-025A-D4AE-38BA-B14A619A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96" y="2526755"/>
            <a:ext cx="5418113" cy="32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A7FCA-B044-FDCE-ED59-160C1130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472B-0514-A8D3-BD38-439A42F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CCA4ED-CF4C-1439-4E84-3977E05B5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2372519"/>
            <a:ext cx="5629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0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B266-5981-FC00-7792-DE039387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额外增加神经网络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66A2-4AA9-116C-8832-6882E00B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C218D-CA49-DD72-5A57-DA71F80F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1825625"/>
            <a:ext cx="9519138" cy="49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影像组学分析肺结节良恶性</vt:lpstr>
      <vt:lpstr>背景</vt:lpstr>
      <vt:lpstr>CT的作用</vt:lpstr>
      <vt:lpstr>PowerPoint 演示文稿</vt:lpstr>
      <vt:lpstr>SVM</vt:lpstr>
      <vt:lpstr>SVM</vt:lpstr>
      <vt:lpstr>额外增加神经网络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影像组学分析肺结节良恶性</dc:title>
  <dc:creator>morgan dexter</dc:creator>
  <cp:lastModifiedBy>morgan dexter</cp:lastModifiedBy>
  <cp:revision>7</cp:revision>
  <dcterms:created xsi:type="dcterms:W3CDTF">2023-09-14T23:01:45Z</dcterms:created>
  <dcterms:modified xsi:type="dcterms:W3CDTF">2023-09-14T23:14:05Z</dcterms:modified>
</cp:coreProperties>
</file>