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5B6E-646C-43D1-A6A6-B527558C7AA6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39E1C-5029-4681-8F4B-56728FAEBE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741484" y="615461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Input</a:t>
            </a:r>
          </a:p>
          <a:p>
            <a:pPr algn="ctr"/>
            <a:r>
              <a:rPr lang="en-US" altLang="zh-CN" sz="1200" dirty="0"/>
              <a:t>256*256*1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351085" y="1166566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256*256*64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1351085" y="1541712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256*256*64</a:t>
            </a:r>
            <a:endParaRPr lang="zh-CN" altLang="en-US" sz="1200" dirty="0"/>
          </a:p>
        </p:txBody>
      </p:sp>
      <p:sp>
        <p:nvSpPr>
          <p:cNvPr id="12" name="圆角矩形 11"/>
          <p:cNvSpPr/>
          <p:nvPr/>
        </p:nvSpPr>
        <p:spPr>
          <a:xfrm>
            <a:off x="1351085" y="1913913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Maxpooling</a:t>
            </a:r>
            <a:r>
              <a:rPr lang="en-US" altLang="zh-CN" sz="1200" dirty="0" smtClean="0"/>
              <a:t> 2*2</a:t>
            </a:r>
          </a:p>
          <a:p>
            <a:pPr algn="ctr"/>
            <a:r>
              <a:rPr lang="en-US" altLang="zh-CN" sz="1200" dirty="0" smtClean="0"/>
              <a:t>128*128*64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2004645" y="2475587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128*128*128</a:t>
            </a:r>
            <a:endParaRPr lang="zh-CN" alt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2004645" y="2849146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128*128*128</a:t>
            </a:r>
            <a:endParaRPr lang="zh-CN" altLang="en-US" sz="1200" dirty="0"/>
          </a:p>
        </p:txBody>
      </p:sp>
      <p:sp>
        <p:nvSpPr>
          <p:cNvPr id="15" name="圆角矩形 14"/>
          <p:cNvSpPr/>
          <p:nvPr/>
        </p:nvSpPr>
        <p:spPr>
          <a:xfrm>
            <a:off x="2004645" y="3222934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Maxpooling</a:t>
            </a:r>
            <a:r>
              <a:rPr lang="en-US" altLang="zh-CN" sz="1200" dirty="0" smtClean="0"/>
              <a:t> 2*2</a:t>
            </a:r>
          </a:p>
          <a:p>
            <a:pPr algn="ctr"/>
            <a:r>
              <a:rPr lang="en-US" altLang="zh-CN" sz="1200" dirty="0" smtClean="0"/>
              <a:t>64*64*128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614246" y="3780813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64*64*256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2614246" y="4153014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64*64*256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2614246" y="4528160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Maxpooling</a:t>
            </a:r>
            <a:r>
              <a:rPr lang="en-US" altLang="zh-CN" sz="1200" dirty="0" smtClean="0"/>
              <a:t> 2*2</a:t>
            </a:r>
          </a:p>
          <a:p>
            <a:pPr algn="ctr"/>
            <a:r>
              <a:rPr lang="en-US" altLang="zh-CN" sz="1200" dirty="0" smtClean="0"/>
              <a:t>32*32*256</a:t>
            </a:r>
            <a:endParaRPr lang="zh-CN" altLang="en-US" sz="1200" dirty="0"/>
          </a:p>
        </p:txBody>
      </p:sp>
      <p:sp>
        <p:nvSpPr>
          <p:cNvPr id="19" name="圆角矩形 18"/>
          <p:cNvSpPr/>
          <p:nvPr/>
        </p:nvSpPr>
        <p:spPr>
          <a:xfrm>
            <a:off x="3269272" y="5088048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32*32*512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3267806" y="5463194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32*32*512</a:t>
            </a:r>
            <a:endParaRPr lang="zh-CN" altLang="en-US" sz="1200" dirty="0"/>
          </a:p>
        </p:txBody>
      </p:sp>
      <p:sp>
        <p:nvSpPr>
          <p:cNvPr id="21" name="圆角矩形 20"/>
          <p:cNvSpPr/>
          <p:nvPr/>
        </p:nvSpPr>
        <p:spPr>
          <a:xfrm>
            <a:off x="3269272" y="5836981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Maxpooling</a:t>
            </a:r>
            <a:r>
              <a:rPr lang="en-US" altLang="zh-CN" sz="1200" dirty="0" smtClean="0"/>
              <a:t> 2*2</a:t>
            </a:r>
          </a:p>
          <a:p>
            <a:pPr algn="ctr"/>
            <a:r>
              <a:rPr lang="en-US" altLang="zh-CN" sz="1200" dirty="0" smtClean="0"/>
              <a:t>16*16*512</a:t>
            </a:r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3899386" y="6399813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16*16*1024</a:t>
            </a:r>
            <a:endParaRPr lang="zh-CN" altLang="en-US" sz="1200" dirty="0"/>
          </a:p>
        </p:txBody>
      </p:sp>
      <p:sp>
        <p:nvSpPr>
          <p:cNvPr id="34" name="圆角矩形 33"/>
          <p:cNvSpPr/>
          <p:nvPr/>
        </p:nvSpPr>
        <p:spPr>
          <a:xfrm>
            <a:off x="6984022" y="6395283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16*16*1024</a:t>
            </a:r>
            <a:endParaRPr lang="zh-CN" altLang="en-US" sz="1200" dirty="0"/>
          </a:p>
        </p:txBody>
      </p:sp>
      <p:sp>
        <p:nvSpPr>
          <p:cNvPr id="35" name="圆角矩形 34"/>
          <p:cNvSpPr/>
          <p:nvPr/>
        </p:nvSpPr>
        <p:spPr>
          <a:xfrm>
            <a:off x="7615602" y="5088048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32*32*512</a:t>
            </a:r>
            <a:endParaRPr lang="zh-CN" altLang="en-US" sz="1200" dirty="0"/>
          </a:p>
        </p:txBody>
      </p:sp>
      <p:sp>
        <p:nvSpPr>
          <p:cNvPr id="36" name="圆角矩形 35"/>
          <p:cNvSpPr/>
          <p:nvPr/>
        </p:nvSpPr>
        <p:spPr>
          <a:xfrm>
            <a:off x="7614136" y="5463194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 smtClean="0"/>
              <a:t>32*32*512</a:t>
            </a:r>
            <a:endParaRPr lang="zh-CN" altLang="en-US" sz="1200" dirty="0"/>
          </a:p>
        </p:txBody>
      </p:sp>
      <p:sp>
        <p:nvSpPr>
          <p:cNvPr id="37" name="圆角矩形 36"/>
          <p:cNvSpPr/>
          <p:nvPr/>
        </p:nvSpPr>
        <p:spPr>
          <a:xfrm>
            <a:off x="7615602" y="5836981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Up-</a:t>
            </a:r>
            <a:r>
              <a:rPr lang="en-US" altLang="zh-CN" sz="1200" dirty="0" err="1" smtClean="0"/>
              <a:t>Conv</a:t>
            </a:r>
            <a:r>
              <a:rPr lang="en-US" altLang="zh-CN" sz="1200" dirty="0" smtClean="0"/>
              <a:t> 3*3</a:t>
            </a:r>
          </a:p>
          <a:p>
            <a:pPr algn="ctr"/>
            <a:r>
              <a:rPr lang="en-US" altLang="zh-CN" sz="1200" dirty="0" smtClean="0"/>
              <a:t>32*32*512</a:t>
            </a:r>
            <a:endParaRPr lang="zh-CN" altLang="en-US" sz="1200" dirty="0"/>
          </a:p>
        </p:txBody>
      </p:sp>
      <p:sp>
        <p:nvSpPr>
          <p:cNvPr id="38" name="圆角矩形 37"/>
          <p:cNvSpPr/>
          <p:nvPr/>
        </p:nvSpPr>
        <p:spPr>
          <a:xfrm>
            <a:off x="8245716" y="3780813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64*64*256</a:t>
            </a:r>
            <a:endParaRPr lang="zh-CN" altLang="en-US" sz="1200" dirty="0"/>
          </a:p>
        </p:txBody>
      </p:sp>
      <p:sp>
        <p:nvSpPr>
          <p:cNvPr id="39" name="圆角矩形 38"/>
          <p:cNvSpPr/>
          <p:nvPr/>
        </p:nvSpPr>
        <p:spPr>
          <a:xfrm>
            <a:off x="8244250" y="4155959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64*64*256</a:t>
            </a:r>
            <a:endParaRPr lang="zh-CN" altLang="en-US" sz="1200" dirty="0"/>
          </a:p>
        </p:txBody>
      </p:sp>
      <p:sp>
        <p:nvSpPr>
          <p:cNvPr id="40" name="圆角矩形 39"/>
          <p:cNvSpPr/>
          <p:nvPr/>
        </p:nvSpPr>
        <p:spPr>
          <a:xfrm>
            <a:off x="8245716" y="4529746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Up-</a:t>
            </a:r>
            <a:r>
              <a:rPr lang="en-US" altLang="zh-CN" sz="1200" dirty="0" err="1" smtClean="0"/>
              <a:t>Conv</a:t>
            </a:r>
            <a:r>
              <a:rPr lang="en-US" altLang="zh-CN" sz="1200" dirty="0" smtClean="0"/>
              <a:t> 3*3</a:t>
            </a:r>
          </a:p>
          <a:p>
            <a:pPr algn="ctr"/>
            <a:r>
              <a:rPr lang="en-US" altLang="zh-CN" sz="1200" dirty="0" smtClean="0"/>
              <a:t>64*64*256</a:t>
            </a:r>
            <a:endParaRPr lang="zh-CN" altLang="en-US" sz="1200" dirty="0"/>
          </a:p>
        </p:txBody>
      </p:sp>
      <p:sp>
        <p:nvSpPr>
          <p:cNvPr id="41" name="圆角矩形 40"/>
          <p:cNvSpPr/>
          <p:nvPr/>
        </p:nvSpPr>
        <p:spPr>
          <a:xfrm>
            <a:off x="8875830" y="2473578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128*128*128</a:t>
            </a:r>
            <a:endParaRPr lang="zh-CN" altLang="en-US" sz="1200" dirty="0"/>
          </a:p>
        </p:txBody>
      </p:sp>
      <p:sp>
        <p:nvSpPr>
          <p:cNvPr id="42" name="圆角矩形 41"/>
          <p:cNvSpPr/>
          <p:nvPr/>
        </p:nvSpPr>
        <p:spPr>
          <a:xfrm>
            <a:off x="8874364" y="2848724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128*128*128</a:t>
            </a:r>
            <a:endParaRPr lang="zh-CN" altLang="en-US" sz="1200" dirty="0"/>
          </a:p>
        </p:txBody>
      </p:sp>
      <p:sp>
        <p:nvSpPr>
          <p:cNvPr id="43" name="圆角矩形 42"/>
          <p:cNvSpPr/>
          <p:nvPr/>
        </p:nvSpPr>
        <p:spPr>
          <a:xfrm>
            <a:off x="8875830" y="3222511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Up-</a:t>
            </a:r>
            <a:r>
              <a:rPr lang="en-US" altLang="zh-CN" sz="1200" dirty="0" err="1" smtClean="0"/>
              <a:t>Conv</a:t>
            </a:r>
            <a:r>
              <a:rPr lang="en-US" altLang="zh-CN" sz="1200" dirty="0" smtClean="0"/>
              <a:t> 3*3</a:t>
            </a:r>
          </a:p>
          <a:p>
            <a:pPr algn="ctr"/>
            <a:r>
              <a:rPr lang="en-US" altLang="zh-CN" sz="1200" dirty="0" smtClean="0"/>
              <a:t>128*128*128</a:t>
            </a:r>
            <a:endParaRPr lang="zh-CN" altLang="en-US" sz="1200" dirty="0"/>
          </a:p>
        </p:txBody>
      </p:sp>
      <p:sp>
        <p:nvSpPr>
          <p:cNvPr id="44" name="圆角矩形 43"/>
          <p:cNvSpPr/>
          <p:nvPr/>
        </p:nvSpPr>
        <p:spPr>
          <a:xfrm>
            <a:off x="9505944" y="1166566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256*256*64</a:t>
            </a:r>
            <a:endParaRPr lang="zh-CN" altLang="en-US" sz="1200" dirty="0"/>
          </a:p>
        </p:txBody>
      </p:sp>
      <p:sp>
        <p:nvSpPr>
          <p:cNvPr id="45" name="圆角矩形 44"/>
          <p:cNvSpPr/>
          <p:nvPr/>
        </p:nvSpPr>
        <p:spPr>
          <a:xfrm>
            <a:off x="9504478" y="1541712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3*3,ReLU</a:t>
            </a:r>
          </a:p>
          <a:p>
            <a:pPr algn="ctr"/>
            <a:r>
              <a:rPr lang="en-US" altLang="zh-CN" sz="1200" dirty="0"/>
              <a:t>256*256*64</a:t>
            </a:r>
            <a:endParaRPr lang="zh-CN" altLang="en-US" sz="1200" dirty="0"/>
          </a:p>
        </p:txBody>
      </p:sp>
      <p:sp>
        <p:nvSpPr>
          <p:cNvPr id="46" name="圆角矩形 45"/>
          <p:cNvSpPr/>
          <p:nvPr/>
        </p:nvSpPr>
        <p:spPr>
          <a:xfrm>
            <a:off x="9505944" y="1915499"/>
            <a:ext cx="1263161" cy="372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Up-</a:t>
            </a:r>
            <a:r>
              <a:rPr lang="en-US" altLang="zh-CN" sz="1200" dirty="0" err="1" smtClean="0"/>
              <a:t>Conv</a:t>
            </a:r>
            <a:r>
              <a:rPr lang="en-US" altLang="zh-CN" sz="1200" dirty="0" smtClean="0"/>
              <a:t> 3*3</a:t>
            </a:r>
          </a:p>
          <a:p>
            <a:pPr algn="ctr"/>
            <a:r>
              <a:rPr lang="en-US" altLang="zh-CN" sz="1200" dirty="0" smtClean="0"/>
              <a:t>256*256*64</a:t>
            </a:r>
            <a:endParaRPr lang="zh-CN" altLang="en-US" sz="1200" dirty="0"/>
          </a:p>
        </p:txBody>
      </p:sp>
      <p:sp>
        <p:nvSpPr>
          <p:cNvPr id="47" name="圆角矩形 46"/>
          <p:cNvSpPr/>
          <p:nvPr/>
        </p:nvSpPr>
        <p:spPr>
          <a:xfrm>
            <a:off x="10136058" y="624253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Conv</a:t>
            </a:r>
            <a:r>
              <a:rPr lang="en-US" altLang="zh-CN" sz="1200" dirty="0" smtClean="0"/>
              <a:t> 1*1</a:t>
            </a:r>
            <a:endParaRPr lang="en-US" altLang="zh-CN" sz="1200" dirty="0"/>
          </a:p>
          <a:p>
            <a:pPr algn="ctr"/>
            <a:r>
              <a:rPr lang="en-US" altLang="zh-CN" sz="1200" dirty="0"/>
              <a:t>256*256*1</a:t>
            </a:r>
            <a:endParaRPr lang="zh-CN" altLang="en-US" sz="12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797292" y="977297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485290" y="2284309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3101485" y="3591544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16946" y="4898779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372706" y="6206014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rot="10800000">
            <a:off x="8029570" y="6206014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10800000">
            <a:off x="8665547" y="4898779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0800000">
            <a:off x="9281008" y="3591544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>
            <a:off x="9914055" y="2284309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10800000">
            <a:off x="10564686" y="977297"/>
            <a:ext cx="0" cy="189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3"/>
            <a:endCxn id="34" idx="1"/>
          </p:cNvCxnSpPr>
          <p:nvPr/>
        </p:nvCxnSpPr>
        <p:spPr>
          <a:xfrm flipV="1">
            <a:off x="5162547" y="6581384"/>
            <a:ext cx="18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文本框 1029"/>
          <p:cNvSpPr txBox="1"/>
          <p:nvPr/>
        </p:nvSpPr>
        <p:spPr>
          <a:xfrm>
            <a:off x="3798414" y="72301"/>
            <a:ext cx="455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Attention </a:t>
            </a:r>
            <a:r>
              <a:rPr lang="en-US" altLang="zh-CN" sz="3200" b="1" dirty="0" err="1"/>
              <a:t>UNet</a:t>
            </a:r>
            <a:endParaRPr lang="zh-CN" altLang="en-US" sz="3200" b="1" dirty="0"/>
          </a:p>
        </p:txBody>
      </p:sp>
      <p:sp>
        <p:nvSpPr>
          <p:cNvPr id="60" name="圆角矩形 59"/>
          <p:cNvSpPr/>
          <p:nvPr/>
        </p:nvSpPr>
        <p:spPr>
          <a:xfrm>
            <a:off x="5446602" y="1560869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Attention</a:t>
            </a:r>
            <a:endParaRPr lang="en-US" altLang="zh-CN" sz="1200" dirty="0"/>
          </a:p>
        </p:txBody>
      </p:sp>
      <p:sp>
        <p:nvSpPr>
          <p:cNvPr id="62" name="圆角矩形 61"/>
          <p:cNvSpPr/>
          <p:nvPr/>
        </p:nvSpPr>
        <p:spPr>
          <a:xfrm>
            <a:off x="5428515" y="4171158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Attention</a:t>
            </a:r>
            <a:endParaRPr lang="en-US" altLang="zh-CN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5430966" y="2858302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Attention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446602" y="5471414"/>
            <a:ext cx="1263161" cy="353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Attention</a:t>
            </a:r>
            <a:endParaRPr lang="en-US" altLang="zh-CN" sz="1200" dirty="0"/>
          </a:p>
        </p:txBody>
      </p:sp>
      <p:cxnSp>
        <p:nvCxnSpPr>
          <p:cNvPr id="3" name="直接箭头连接符 2"/>
          <p:cNvCxnSpPr>
            <a:stCxn id="11" idx="3"/>
            <a:endCxn id="60" idx="1"/>
          </p:cNvCxnSpPr>
          <p:nvPr/>
        </p:nvCxnSpPr>
        <p:spPr>
          <a:xfrm>
            <a:off x="2614246" y="1727813"/>
            <a:ext cx="2832356" cy="957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0" idx="3"/>
            <a:endCxn id="45" idx="1"/>
          </p:cNvCxnSpPr>
          <p:nvPr/>
        </p:nvCxnSpPr>
        <p:spPr>
          <a:xfrm flipV="1">
            <a:off x="6709763" y="1727813"/>
            <a:ext cx="2794715" cy="9578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46" idx="1"/>
            <a:endCxn id="60" idx="2"/>
          </p:cNvCxnSpPr>
          <p:nvPr/>
        </p:nvCxnSpPr>
        <p:spPr>
          <a:xfrm rot="10800000">
            <a:off x="6078184" y="1913914"/>
            <a:ext cx="3427761" cy="187687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3"/>
            <a:endCxn id="64" idx="1"/>
          </p:cNvCxnSpPr>
          <p:nvPr/>
        </p:nvCxnSpPr>
        <p:spPr>
          <a:xfrm flipV="1">
            <a:off x="3267806" y="3034824"/>
            <a:ext cx="2163160" cy="42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4" idx="3"/>
            <a:endCxn id="42" idx="1"/>
          </p:cNvCxnSpPr>
          <p:nvPr/>
        </p:nvCxnSpPr>
        <p:spPr>
          <a:xfrm>
            <a:off x="6694127" y="3034824"/>
            <a:ext cx="2180237" cy="1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3" idx="1"/>
            <a:endCxn id="64" idx="2"/>
          </p:cNvCxnSpPr>
          <p:nvPr/>
        </p:nvCxnSpPr>
        <p:spPr>
          <a:xfrm rot="10800000">
            <a:off x="6062548" y="3211346"/>
            <a:ext cx="2813283" cy="197266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62" idx="1"/>
          </p:cNvCxnSpPr>
          <p:nvPr/>
        </p:nvCxnSpPr>
        <p:spPr>
          <a:xfrm>
            <a:off x="3877407" y="4339115"/>
            <a:ext cx="1551108" cy="85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2" idx="3"/>
            <a:endCxn id="39" idx="1"/>
          </p:cNvCxnSpPr>
          <p:nvPr/>
        </p:nvCxnSpPr>
        <p:spPr>
          <a:xfrm flipV="1">
            <a:off x="6691676" y="4342060"/>
            <a:ext cx="1552574" cy="5620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20" idx="3"/>
            <a:endCxn id="65" idx="1"/>
          </p:cNvCxnSpPr>
          <p:nvPr/>
        </p:nvCxnSpPr>
        <p:spPr>
          <a:xfrm flipV="1">
            <a:off x="4530967" y="5647936"/>
            <a:ext cx="915635" cy="135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5" idx="3"/>
            <a:endCxn id="36" idx="1"/>
          </p:cNvCxnSpPr>
          <p:nvPr/>
        </p:nvCxnSpPr>
        <p:spPr>
          <a:xfrm>
            <a:off x="6709763" y="5647936"/>
            <a:ext cx="904373" cy="1359"/>
          </a:xfrm>
          <a:prstGeom prst="straightConnector1">
            <a:avLst/>
          </a:prstGeom>
          <a:ln w="2222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0" idx="1"/>
            <a:endCxn id="62" idx="2"/>
          </p:cNvCxnSpPr>
          <p:nvPr/>
        </p:nvCxnSpPr>
        <p:spPr>
          <a:xfrm rot="10800000">
            <a:off x="6060096" y="4524203"/>
            <a:ext cx="2185620" cy="191645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37" idx="1"/>
            <a:endCxn id="65" idx="2"/>
          </p:cNvCxnSpPr>
          <p:nvPr/>
        </p:nvCxnSpPr>
        <p:spPr>
          <a:xfrm rot="10800000">
            <a:off x="6078184" y="5824458"/>
            <a:ext cx="1537419" cy="198624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89</Words>
  <Application>Microsoft Office PowerPoint</Application>
  <PresentationFormat>宽屏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</dc:title>
  <dc:creator>dwb</dc:creator>
  <cp:lastModifiedBy>China</cp:lastModifiedBy>
  <cp:revision>30</cp:revision>
  <dcterms:created xsi:type="dcterms:W3CDTF">2023-10-10T12:32:00Z</dcterms:created>
  <dcterms:modified xsi:type="dcterms:W3CDTF">2023-10-16T12:27:23Z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2052-11.8.2.10321</vt:lpwstr>
  </property>
</Properties>
</file>