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5" r:id="rId9"/>
    <p:sldId id="262" r:id="rId10"/>
    <p:sldId id="264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ADB1-F742-4045-86F7-6A0530B7F25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D20D-A3FD-408F-8279-90B7547F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ADB1-F742-4045-86F7-6A0530B7F25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D20D-A3FD-408F-8279-90B7547F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7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ADB1-F742-4045-86F7-6A0530B7F25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D20D-A3FD-408F-8279-90B7547F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1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ADB1-F742-4045-86F7-6A0530B7F25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D20D-A3FD-408F-8279-90B7547F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5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ADB1-F742-4045-86F7-6A0530B7F25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D20D-A3FD-408F-8279-90B7547F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5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ADB1-F742-4045-86F7-6A0530B7F25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D20D-A3FD-408F-8279-90B7547F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6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ADB1-F742-4045-86F7-6A0530B7F25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D20D-A3FD-408F-8279-90B7547F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ADB1-F742-4045-86F7-6A0530B7F25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D20D-A3FD-408F-8279-90B7547F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0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ADB1-F742-4045-86F7-6A0530B7F25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D20D-A3FD-408F-8279-90B7547F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1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ADB1-F742-4045-86F7-6A0530B7F25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D20D-A3FD-408F-8279-90B7547F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9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ADB1-F742-4045-86F7-6A0530B7F25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D20D-A3FD-408F-8279-90B7547F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8ADB1-F742-4045-86F7-6A0530B7F25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D20D-A3FD-408F-8279-90B7547F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8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SimpleITK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6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图像的分割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区域生长分割</a:t>
            </a:r>
            <a:endParaRPr lang="en-US" altLang="zh-CN" dirty="0" smtClean="0"/>
          </a:p>
          <a:p>
            <a:r>
              <a:rPr lang="en-US" altLang="en-US" dirty="0" err="1">
                <a:solidFill>
                  <a:srgbClr val="66D9EF"/>
                </a:solidFill>
                <a:latin typeface="Arial Unicode MS"/>
                <a:ea typeface="JetBrains Mono"/>
              </a:rPr>
              <a:t>ConnectedThreshold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3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5a1f7fc5c53e01faadca6abe51bba0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297" y="462442"/>
            <a:ext cx="3497834" cy="319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241b356b1b3e2a532589eee079483fd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85" y="553815"/>
            <a:ext cx="3331308" cy="301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c1c2a05239d3187c9e6f0b1037ffcd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70" y="579911"/>
            <a:ext cx="3400710" cy="311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376d79c1e97a3b8173f093a20f0ad20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8" y="3795969"/>
            <a:ext cx="3407019" cy="311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 descr="c24d869db0fd874de44db59142860b7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73" y="3795969"/>
            <a:ext cx="3444875" cy="314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28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图像的归一化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rescale</a:t>
            </a:r>
            <a:endParaRPr lang="en-US" dirty="0"/>
          </a:p>
        </p:txBody>
      </p:sp>
      <p:pic>
        <p:nvPicPr>
          <p:cNvPr id="3074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95613"/>
            <a:ext cx="46767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在这里插入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2538412"/>
            <a:ext cx="4391025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01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归一化很重要！！！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请考虑评估一青少年的年龄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X1</a:t>
            </a:r>
            <a:r>
              <a:rPr lang="zh-CN" altLang="en-US" dirty="0" smtClean="0"/>
              <a:t>身高 </a:t>
            </a:r>
            <a:r>
              <a:rPr lang="en-US" altLang="zh-CN" dirty="0" smtClean="0"/>
              <a:t>180cm</a:t>
            </a:r>
          </a:p>
          <a:p>
            <a:pPr lvl="1"/>
            <a:r>
              <a:rPr lang="en-US" altLang="zh-CN" dirty="0" smtClean="0"/>
              <a:t>X2 </a:t>
            </a:r>
            <a:r>
              <a:rPr lang="zh-CN" altLang="en-US" dirty="0" smtClean="0"/>
              <a:t>体重 </a:t>
            </a:r>
            <a:r>
              <a:rPr lang="en-US" altLang="zh-CN" dirty="0" smtClean="0"/>
              <a:t>60KG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smtClean="0"/>
              <a:t>Age=F (</a:t>
            </a:r>
            <a:r>
              <a:rPr lang="en-US" altLang="zh-CN" dirty="0" smtClean="0"/>
              <a:t>K1*x1+K2*x2)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7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img-blog.csdnimg.cn/20190703102800505.png?x-oss-process=image/watermark,type_ZmFuZ3poZW5naGVpdGk,shadow_10,text_aHR0cHM6Ly9ibG9nLmNzZG4ubmV0L3UwMTIzNzAxODU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222015"/>
            <a:ext cx="4467225" cy="35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img-blog.csdnimg.cn/20190703103241444.png?x-oss-process=image/watermark,type_ZmFuZ3poZW5naGVpdGk,shadow_10,text_aHR0cHM6Ly9ibG9nLmNzZG4ubmV0L3UwMTIzNzAxODU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930399"/>
            <a:ext cx="556260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SimpleITK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安装：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pip install </a:t>
            </a:r>
            <a:r>
              <a:rPr lang="en-US" altLang="zh-CN" dirty="0" err="1" smtClean="0"/>
              <a:t>SimpleITK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9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C782-1AB9-4EA7-AD01-92A683F48149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28" name="Picture 4" descr="https://pic2.zhimg.com/v2-509bef2da32e9dc97253fb0cec14941d_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1690688"/>
            <a:ext cx="9245600" cy="475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23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文件的读写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1.SimpleITK.ReadImage(path) </a:t>
            </a:r>
            <a:r>
              <a:rPr lang="zh-CN" altLang="en-US" b="1" dirty="0"/>
              <a:t>读取</a:t>
            </a:r>
            <a:r>
              <a:rPr lang="en-US" b="1" dirty="0" err="1"/>
              <a:t>dicom</a:t>
            </a:r>
            <a:r>
              <a:rPr lang="zh-CN" altLang="en-US" b="1" dirty="0"/>
              <a:t>单个文件</a:t>
            </a:r>
            <a:endParaRPr lang="zh-CN" altLang="en-US" dirty="0"/>
          </a:p>
          <a:p>
            <a:r>
              <a:rPr lang="zh-CN" altLang="en-US" dirty="0"/>
              <a:t>最简单的在</a:t>
            </a:r>
            <a:r>
              <a:rPr lang="en-US" dirty="0"/>
              <a:t>path</a:t>
            </a:r>
            <a:r>
              <a:rPr lang="zh-CN" altLang="en-US" dirty="0"/>
              <a:t>中读取图像信息，一般读取格式为</a:t>
            </a:r>
            <a:r>
              <a:rPr lang="en-US" dirty="0" err="1"/>
              <a:t>mhd，nii</a:t>
            </a:r>
            <a:r>
              <a:rPr lang="zh-CN" altLang="en-US" dirty="0"/>
              <a:t>文件与</a:t>
            </a:r>
            <a:r>
              <a:rPr lang="en-US" dirty="0" err="1"/>
              <a:t>dicom</a:t>
            </a:r>
            <a:r>
              <a:rPr lang="zh-CN" altLang="en-US" dirty="0"/>
              <a:t>文件。</a:t>
            </a:r>
          </a:p>
          <a:p>
            <a:r>
              <a:rPr lang="en-US" altLang="zh-CN" b="1" dirty="0"/>
              <a:t>2.</a:t>
            </a:r>
            <a:r>
              <a:rPr lang="en-US" b="1" dirty="0"/>
              <a:t>ImageSeriesReader()</a:t>
            </a:r>
            <a:r>
              <a:rPr lang="zh-CN" altLang="en-US" b="1" dirty="0"/>
              <a:t>读取</a:t>
            </a:r>
            <a:r>
              <a:rPr lang="en-US" b="1" dirty="0" err="1"/>
              <a:t>dicom</a:t>
            </a:r>
            <a:r>
              <a:rPr lang="zh-CN" altLang="en-US" b="1" dirty="0"/>
              <a:t>序列文件</a:t>
            </a:r>
            <a:endParaRPr lang="zh-CN" altLang="en-US" dirty="0"/>
          </a:p>
          <a:p>
            <a:r>
              <a:rPr lang="en-US" dirty="0" err="1"/>
              <a:t>ImageSeriesReader</a:t>
            </a:r>
            <a:r>
              <a:rPr lang="en-US" dirty="0"/>
              <a:t>()</a:t>
            </a:r>
            <a:r>
              <a:rPr lang="zh-CN" altLang="en-US" dirty="0"/>
              <a:t>来读取</a:t>
            </a:r>
            <a:r>
              <a:rPr lang="en-US" dirty="0" err="1"/>
              <a:t>dicom</a:t>
            </a:r>
            <a:r>
              <a:rPr lang="zh-CN" altLang="en-US" dirty="0"/>
              <a:t>序列图像，输入</a:t>
            </a:r>
            <a:r>
              <a:rPr lang="en-US" dirty="0" err="1"/>
              <a:t>dicom</a:t>
            </a:r>
            <a:r>
              <a:rPr lang="zh-CN" altLang="en-US" dirty="0"/>
              <a:t>的目录路径就可以读取图像。</a:t>
            </a:r>
            <a:r>
              <a:rPr lang="en-US" dirty="0" err="1"/>
              <a:t>series_reader</a:t>
            </a:r>
            <a:r>
              <a:rPr lang="en-US" dirty="0"/>
              <a:t> = </a:t>
            </a:r>
            <a:r>
              <a:rPr lang="en-US" dirty="0" err="1"/>
              <a:t>sitk.ImageSeriesReader</a:t>
            </a:r>
            <a:r>
              <a:rPr lang="en-US" dirty="0"/>
              <a:t>()</a:t>
            </a:r>
          </a:p>
          <a:p>
            <a:r>
              <a:rPr lang="en-US" b="1" dirty="0"/>
              <a:t>3.sitk.WriteImage(image,</a:t>
            </a:r>
            <a:r>
              <a:rPr lang="zh-CN" altLang="en-US" b="1" dirty="0"/>
              <a:t>图像路径）写入数据，保存图像到某个特定路径</a:t>
            </a:r>
            <a:r>
              <a:rPr lang="en-US" altLang="zh-CN" b="1" dirty="0"/>
              <a:t>.</a:t>
            </a:r>
            <a:endParaRPr lang="zh-CN" altLang="en-US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0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获取基本信息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6.itk_img.GetOrigin()</a:t>
            </a:r>
            <a:r>
              <a:rPr lang="zh-CN" altLang="en-US" b="1" dirty="0"/>
              <a:t>读取图像的原点信息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b="1" dirty="0"/>
              <a:t>7.</a:t>
            </a:r>
            <a:r>
              <a:rPr lang="en-US" b="1" dirty="0"/>
              <a:t>itk_img.GetSpacing()</a:t>
            </a:r>
            <a:r>
              <a:rPr lang="zh-CN" altLang="en-US" b="1" dirty="0"/>
              <a:t>读取图像的体素大小信息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b="1" dirty="0"/>
              <a:t>8.</a:t>
            </a:r>
            <a:r>
              <a:rPr lang="en-US" b="1" dirty="0"/>
              <a:t>itk_img.GetDirection()</a:t>
            </a:r>
            <a:r>
              <a:rPr lang="zh-CN" altLang="en-US" b="1" dirty="0"/>
              <a:t>读取图像方向</a:t>
            </a:r>
            <a:endParaRPr lang="zh-CN" altLang="en-US" dirty="0"/>
          </a:p>
          <a:p>
            <a:r>
              <a:rPr lang="en-US" b="1" dirty="0"/>
              <a:t>9.GetSize()</a:t>
            </a:r>
            <a:r>
              <a:rPr lang="zh-CN" altLang="en-US" b="1" dirty="0"/>
              <a:t>获取</a:t>
            </a:r>
            <a:r>
              <a:rPr lang="en-US" b="1" dirty="0" err="1"/>
              <a:t>SimpleITK</a:t>
            </a:r>
            <a:r>
              <a:rPr lang="zh-CN" altLang="en-US" b="1" dirty="0"/>
              <a:t>对象的三个维度大小。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3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获取图片信息，并输出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4.GetArrayFromImage()</a:t>
            </a:r>
            <a:r>
              <a:rPr lang="zh-CN" altLang="en-US" b="1" dirty="0"/>
              <a:t>图像数据转成</a:t>
            </a:r>
            <a:r>
              <a:rPr lang="en-US" b="1" dirty="0" err="1"/>
              <a:t>Numpy</a:t>
            </a:r>
            <a:r>
              <a:rPr lang="zh-CN" altLang="en-US" b="1" dirty="0"/>
              <a:t>矩阵数据</a:t>
            </a:r>
            <a:endParaRPr lang="zh-CN" altLang="en-US" dirty="0"/>
          </a:p>
          <a:p>
            <a:r>
              <a:rPr lang="zh-CN" altLang="en-US" dirty="0"/>
              <a:t>函数</a:t>
            </a:r>
            <a:r>
              <a:rPr lang="en-US" dirty="0" err="1"/>
              <a:t>GetArrayFromImage</a:t>
            </a:r>
            <a:r>
              <a:rPr lang="en-US" dirty="0"/>
              <a:t>()</a:t>
            </a:r>
            <a:r>
              <a:rPr lang="zh-CN" altLang="en-US" dirty="0"/>
              <a:t>函数可以将图像矩阵转换成</a:t>
            </a:r>
            <a:r>
              <a:rPr lang="en-US" dirty="0" err="1"/>
              <a:t>numpy</a:t>
            </a:r>
            <a:r>
              <a:rPr lang="zh-CN" altLang="en-US" dirty="0"/>
              <a:t>格式的多维矩阵。图片格式输出矩阵的大小顺序是</a:t>
            </a:r>
            <a:r>
              <a:rPr lang="en-US" dirty="0" err="1"/>
              <a:t>x，y，z</a:t>
            </a:r>
            <a:r>
              <a:rPr lang="zh-CN" altLang="en-US" dirty="0"/>
              <a:t>三个方向的大小，</a:t>
            </a:r>
            <a:r>
              <a:rPr lang="en-US" dirty="0" err="1"/>
              <a:t>numpy</a:t>
            </a:r>
            <a:r>
              <a:rPr lang="zh-CN" altLang="en-US" dirty="0"/>
              <a:t>矩阵的大小顺序是</a:t>
            </a:r>
            <a:r>
              <a:rPr lang="en-US" dirty="0" err="1"/>
              <a:t>z，y，x</a:t>
            </a:r>
            <a:r>
              <a:rPr lang="zh-CN" altLang="en-US" dirty="0"/>
              <a:t>三个方向的大小。输出形状为：</a:t>
            </a:r>
            <a:r>
              <a:rPr lang="en-US" altLang="zh-CN" dirty="0"/>
              <a:t>(</a:t>
            </a:r>
            <a:r>
              <a:rPr lang="en-US" dirty="0"/>
              <a:t>Depth, Height, Width)</a:t>
            </a:r>
          </a:p>
          <a:p>
            <a:r>
              <a:rPr lang="en-US" b="1" dirty="0"/>
              <a:t>5.GetImageFromArray() </a:t>
            </a:r>
            <a:r>
              <a:rPr lang="zh-CN" altLang="en-US" b="1" dirty="0"/>
              <a:t>将数组转换成</a:t>
            </a:r>
            <a:r>
              <a:rPr lang="en-US" b="1" dirty="0" err="1"/>
              <a:t>sitk</a:t>
            </a:r>
            <a:r>
              <a:rPr lang="zh-CN" altLang="en-US" b="1" dirty="0"/>
              <a:t>图像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5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医学图像处理算法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264" y="1825625"/>
            <a:ext cx="5248656" cy="48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7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图像的分割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阈值分割</a:t>
            </a:r>
            <a:endParaRPr lang="en-US" altLang="zh-CN" dirty="0" smtClean="0"/>
          </a:p>
          <a:p>
            <a:r>
              <a:rPr lang="en-US" altLang="en-US" dirty="0" err="1">
                <a:solidFill>
                  <a:srgbClr val="66D9EF"/>
                </a:solidFill>
                <a:latin typeface="Arial Unicode MS"/>
                <a:ea typeface="JetBrains Mono"/>
              </a:rPr>
              <a:t>BinaryThreshold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5233"/>
            <a:ext cx="7828571" cy="2666667"/>
          </a:xfrm>
          <a:prstGeom prst="rect">
            <a:avLst/>
          </a:prstGeom>
        </p:spPr>
      </p:pic>
      <p:pic>
        <p:nvPicPr>
          <p:cNvPr id="1028" name="Picture 4" descr="R语言怎么实现二值化分割 - 大数据 - 亿速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398" y="498538"/>
            <a:ext cx="4491938" cy="238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97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35" y="2138744"/>
            <a:ext cx="893445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21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236</Words>
  <Application>Microsoft Office PowerPoint</Application>
  <PresentationFormat>宽屏</PresentationFormat>
  <Paragraphs>44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 Unicode MS</vt:lpstr>
      <vt:lpstr>JetBrains Mono</vt:lpstr>
      <vt:lpstr>等线</vt:lpstr>
      <vt:lpstr>等线 Light</vt:lpstr>
      <vt:lpstr>Arial</vt:lpstr>
      <vt:lpstr>Calibri</vt:lpstr>
      <vt:lpstr>Calibri Light</vt:lpstr>
      <vt:lpstr>Office 主题​​</vt:lpstr>
      <vt:lpstr>SimpleITK</vt:lpstr>
      <vt:lpstr>SimpleITK</vt:lpstr>
      <vt:lpstr>图像</vt:lpstr>
      <vt:lpstr>文件的读写</vt:lpstr>
      <vt:lpstr>获取基本信息</vt:lpstr>
      <vt:lpstr>获取图片信息，并输出</vt:lpstr>
      <vt:lpstr>医学图像处理算法</vt:lpstr>
      <vt:lpstr>图像的分割</vt:lpstr>
      <vt:lpstr>CT</vt:lpstr>
      <vt:lpstr>图像的分割</vt:lpstr>
      <vt:lpstr>PowerPoint 演示文稿</vt:lpstr>
      <vt:lpstr>图像的归一化</vt:lpstr>
      <vt:lpstr>归一化很重要！！！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SimpleITK</dc:title>
  <dc:creator>dwb</dc:creator>
  <cp:lastModifiedBy>dwb</cp:lastModifiedBy>
  <cp:revision>28</cp:revision>
  <dcterms:created xsi:type="dcterms:W3CDTF">2023-09-05T03:28:28Z</dcterms:created>
  <dcterms:modified xsi:type="dcterms:W3CDTF">2023-09-08T01:10:26Z</dcterms:modified>
</cp:coreProperties>
</file>