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59" r:id="rId6"/>
    <p:sldId id="2484" r:id="rId7"/>
    <p:sldId id="2483" r:id="rId8"/>
    <p:sldId id="2485" r:id="rId9"/>
    <p:sldId id="2486" r:id="rId10"/>
    <p:sldId id="2487" r:id="rId11"/>
    <p:sldId id="2488" r:id="rId12"/>
    <p:sldId id="2489" r:id="rId13"/>
    <p:sldId id="2490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5.1.2024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FOUR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F25418B-76F9-2750-A688-AC6FBC404A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450" r="13450"/>
          <a:stretch/>
        </p:blipFill>
        <p:spPr>
          <a:xfrm>
            <a:off x="0" y="1"/>
            <a:ext cx="6382688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8E6E22-651F-50F0-F9E2-190A7CD5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66731"/>
            <a:ext cx="5251450" cy="1661297"/>
          </a:xfrm>
        </p:spPr>
        <p:txBody>
          <a:bodyPr/>
          <a:lstStyle/>
          <a:p>
            <a:r>
              <a:rPr lang="en-US" dirty="0"/>
              <a:t>Test case #3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F3AA-A4DE-AA4E-CCA3-79820E58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081994"/>
            <a:ext cx="5251450" cy="365125"/>
          </a:xfrm>
        </p:spPr>
        <p:txBody>
          <a:bodyPr/>
          <a:lstStyle/>
          <a:p>
            <a:r>
              <a:rPr lang="en-US" dirty="0"/>
              <a:t>An animal not in the 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7BD37-D9F9-688C-CB5C-0D2175ED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14C8B7C-5374-9F15-7E64-6002257A2D5E}"/>
              </a:ext>
            </a:extLst>
          </p:cNvPr>
          <p:cNvSpPr txBox="1">
            <a:spLocks/>
          </p:cNvSpPr>
          <p:nvPr/>
        </p:nvSpPr>
        <p:spPr>
          <a:xfrm>
            <a:off x="6096000" y="3593221"/>
            <a:ext cx="5569258" cy="28750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When uploading a picture of an animal not in our databases what will the program return?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Expected Result: A message stating nothing in the picture was recognized.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Result: The default layout without any species or suggested names.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Potential Improvements: Program a default statement stating that the animal was not recognized. </a:t>
            </a:r>
          </a:p>
        </p:txBody>
      </p:sp>
    </p:spTree>
    <p:extLst>
      <p:ext uri="{BB962C8B-B14F-4D97-AF65-F5344CB8AC3E}">
        <p14:creationId xmlns:p14="http://schemas.microsoft.com/office/powerpoint/2010/main" val="314692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Three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602490"/>
          </a:xfrm>
        </p:spPr>
        <p:txBody>
          <a:bodyPr/>
          <a:lstStyle/>
          <a:p>
            <a:r>
              <a:rPr lang="en-US" sz="3600" b="1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927460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</a:t>
            </a:r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a name for your pet?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</a:t>
            </a:r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we’ll recommend a few </a:t>
            </a:r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54" y="420103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Gui Screenshot</a:t>
            </a:r>
            <a:br>
              <a:rPr lang="en-US" sz="4800" dirty="0"/>
            </a:br>
            <a:r>
              <a:rPr lang="en-US" sz="4800" dirty="0"/>
              <a:t>- 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954" y="2025552"/>
            <a:ext cx="652804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663954" y="2547910"/>
            <a:ext cx="6329263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/>
              <a:t>When a pet owner IS NOT logged in, this is the home page.</a:t>
            </a:r>
          </a:p>
          <a:p>
            <a:r>
              <a:rPr lang="en-US" sz="2200" dirty="0"/>
              <a:t>Navigation bar 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Home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(current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Login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(must already have an account)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Signup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(create new account)</a:t>
            </a:r>
          </a:p>
          <a:p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Page link: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Get Started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(goes to login page)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6A7F1-B615-ADF1-5BAC-8FF114EF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646245" cy="68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5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54" y="420103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Gui Screenshot</a:t>
            </a:r>
            <a:br>
              <a:rPr lang="en-US" sz="4800" dirty="0"/>
            </a:br>
            <a:r>
              <a:rPr lang="en-US" sz="4800" dirty="0"/>
              <a:t>- login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954" y="2025552"/>
            <a:ext cx="652804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663954" y="2547910"/>
            <a:ext cx="6329263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Navigation bar 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Home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(landing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(current page, must already have an account)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Signup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(create new account)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Page 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(when a pet owner already has an account)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Sign in with Google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 pet owner can use their Google account to log in)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9A5E8-1577-F431-D94A-FEF3204C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0"/>
            <a:ext cx="4074850" cy="68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6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54" y="420103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Gui Screenshot</a:t>
            </a:r>
            <a:br>
              <a:rPr lang="en-US" sz="4800" dirty="0"/>
            </a:br>
            <a:r>
              <a:rPr lang="en-US" sz="4800" dirty="0"/>
              <a:t>- signup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954" y="2025552"/>
            <a:ext cx="652804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663954" y="2547910"/>
            <a:ext cx="6329263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Navigation bar 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Home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(landing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(current page, must already have an account)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Signup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(current page)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Page link: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 Up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(completes account creation, goes to the login screen)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3CF8E-83E3-E228-A966-52C52D72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5883" cy="68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7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53" y="420103"/>
            <a:ext cx="6329263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Gui Screenshot</a:t>
            </a:r>
            <a:br>
              <a:rPr lang="en-US" sz="4800" dirty="0"/>
            </a:br>
            <a:r>
              <a:rPr lang="en-US" sz="4400" dirty="0"/>
              <a:t>- upload image (home)</a:t>
            </a:r>
            <a:endParaRPr lang="en-US" sz="4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954" y="2025552"/>
            <a:ext cx="652804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663954" y="2547910"/>
            <a:ext cx="6329263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/>
              <a:t>When a pet owner IS logged in, this is the home page.</a:t>
            </a:r>
            <a:endParaRPr lang="en-US" dirty="0"/>
          </a:p>
          <a:p>
            <a:r>
              <a:rPr lang="en-US" dirty="0"/>
              <a:t>Navigation bar 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Home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(landing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Logout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(returns to the landing page)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Page 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File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(opens local file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Upload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(uploads file after one is selected)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271B5-3873-DB9B-01A4-7CE3DB68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4" y="0"/>
            <a:ext cx="3159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3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53" y="420103"/>
            <a:ext cx="6528046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Gui Screenshot</a:t>
            </a:r>
            <a:br>
              <a:rPr lang="en-US" sz="4800" dirty="0"/>
            </a:br>
            <a:r>
              <a:rPr lang="en-US" sz="4400" dirty="0"/>
              <a:t>- Pet name suggestions</a:t>
            </a:r>
            <a:endParaRPr lang="en-US" sz="4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954" y="2025552"/>
            <a:ext cx="652804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663954" y="2547910"/>
            <a:ext cx="6329263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Navigation bar 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Home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(landing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Logout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(returns to the landing page)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Page 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5EE53-423A-3494-179D-22CE1F8C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99" y="0"/>
            <a:ext cx="2915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F25418B-76F9-2750-A688-AC6FBC404A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747" r="2774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8E6E22-651F-50F0-F9E2-190A7CD5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66731"/>
            <a:ext cx="5251450" cy="1661297"/>
          </a:xfrm>
        </p:spPr>
        <p:txBody>
          <a:bodyPr/>
          <a:lstStyle/>
          <a:p>
            <a:r>
              <a:rPr lang="en-US" dirty="0"/>
              <a:t>Test case #1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F3AA-A4DE-AA4E-CCA3-79820E58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081994"/>
            <a:ext cx="5251450" cy="365125"/>
          </a:xfrm>
        </p:spPr>
        <p:txBody>
          <a:bodyPr/>
          <a:lstStyle/>
          <a:p>
            <a:r>
              <a:rPr lang="en-US" dirty="0"/>
              <a:t>human &amp; Dog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7BD37-D9F9-688C-CB5C-0D2175ED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14C8B7C-5374-9F15-7E64-6002257A2D5E}"/>
              </a:ext>
            </a:extLst>
          </p:cNvPr>
          <p:cNvSpPr txBox="1">
            <a:spLocks/>
          </p:cNvSpPr>
          <p:nvPr/>
        </p:nvSpPr>
        <p:spPr>
          <a:xfrm>
            <a:off x="6096000" y="3593221"/>
            <a:ext cx="5569258" cy="296148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When uploading a picture of a person holding a dog, what will the program return?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Expected Result: Names will be returned correlating to the dog species. All other items recognized in photo will be ignored.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Result: As expected.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Potential Improvements: Remove quotation marks from name outputs and species output. 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39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F25418B-76F9-2750-A688-AC6FBC404A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577" t="2063" r="15577" b="2566"/>
          <a:stretch/>
        </p:blipFill>
        <p:spPr>
          <a:xfrm>
            <a:off x="0" y="1"/>
            <a:ext cx="6382688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8E6E22-651F-50F0-F9E2-190A7CD5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66731"/>
            <a:ext cx="5251450" cy="1661297"/>
          </a:xfrm>
        </p:spPr>
        <p:txBody>
          <a:bodyPr/>
          <a:lstStyle/>
          <a:p>
            <a:r>
              <a:rPr lang="en-US" dirty="0"/>
              <a:t>Test case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F3AA-A4DE-AA4E-CCA3-79820E58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081994"/>
            <a:ext cx="5251450" cy="365125"/>
          </a:xfrm>
        </p:spPr>
        <p:txBody>
          <a:bodyPr/>
          <a:lstStyle/>
          <a:p>
            <a:r>
              <a:rPr lang="en-US" dirty="0"/>
              <a:t>cat &amp; Dog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7BD37-D9F9-688C-CB5C-0D2175ED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14C8B7C-5374-9F15-7E64-6002257A2D5E}"/>
              </a:ext>
            </a:extLst>
          </p:cNvPr>
          <p:cNvSpPr txBox="1">
            <a:spLocks/>
          </p:cNvSpPr>
          <p:nvPr/>
        </p:nvSpPr>
        <p:spPr>
          <a:xfrm>
            <a:off x="6096000" y="3593221"/>
            <a:ext cx="5569258" cy="220389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When uploading a picture of a cat AND a dog in the same picture what will the program return?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Expected Result: Names will be returned correlating to both cats and dogs.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Result: As expected.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Potential Improvements: Separate name suggestions by species. </a:t>
            </a:r>
          </a:p>
        </p:txBody>
      </p:sp>
    </p:spTree>
    <p:extLst>
      <p:ext uri="{BB962C8B-B14F-4D97-AF65-F5344CB8AC3E}">
        <p14:creationId xmlns:p14="http://schemas.microsoft.com/office/powerpoint/2010/main" val="342958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6591</TotalTime>
  <Words>507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“We’re not to blame for your pet’s bad name”</vt:lpstr>
      <vt:lpstr>Gui Screenshot - landing page</vt:lpstr>
      <vt:lpstr>Gui Screenshot - login page</vt:lpstr>
      <vt:lpstr>Gui Screenshot - signup page</vt:lpstr>
      <vt:lpstr>Gui Screenshot - upload image (home)</vt:lpstr>
      <vt:lpstr>Gui Screenshot - Pet name suggestions</vt:lpstr>
      <vt:lpstr>Test case #1</vt:lpstr>
      <vt:lpstr>Test case #2</vt:lpstr>
      <vt:lpstr>Test case #3</vt:lpstr>
      <vt:lpstr>LIVE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69</cp:revision>
  <dcterms:created xsi:type="dcterms:W3CDTF">2024-02-02T15:32:56Z</dcterms:created>
  <dcterms:modified xsi:type="dcterms:W3CDTF">2024-05-01T04:49:19Z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