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448" r:id="rId5"/>
    <p:sldId id="2462" r:id="rId6"/>
    <p:sldId id="259" r:id="rId7"/>
    <p:sldId id="2451" r:id="rId8"/>
    <p:sldId id="2457" r:id="rId9"/>
    <p:sldId id="2456" r:id="rId10"/>
    <p:sldId id="2453" r:id="rId11"/>
    <p:sldId id="243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5033" autoAdjust="0"/>
  </p:normalViewPr>
  <p:slideViewPr>
    <p:cSldViewPr snapToGrid="0">
      <p:cViewPr varScale="1">
        <p:scale>
          <a:sx n="57" d="100"/>
          <a:sy n="57" d="100"/>
        </p:scale>
        <p:origin x="96" y="360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2/5/2024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2/5/2024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5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close up of computer code">
            <a:extLst>
              <a:ext uri="{FF2B5EF4-FFF2-40B4-BE49-F238E27FC236}">
                <a16:creationId xmlns:a16="http://schemas.microsoft.com/office/drawing/2014/main" id="{7861C704-088A-7EF6-91AD-9363AB622D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System Design &amp; Analysis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2.7.2004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PHASE ONE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group of people at a conference table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Title 11">
            <a:extLst>
              <a:ext uri="{FF2B5EF4-FFF2-40B4-BE49-F238E27FC236}">
                <a16:creationId xmlns:a16="http://schemas.microsoft.com/office/drawing/2014/main" id="{B05AAD3B-92EC-BDCA-9DBA-4AD16F7FB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3" y="365125"/>
            <a:ext cx="4757058" cy="573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800" dirty="0"/>
              <a:t>Meet the team</a:t>
            </a:r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7463B6B3-FFDE-091E-1B47-522E52AFAA70}"/>
              </a:ext>
            </a:extLst>
          </p:cNvPr>
          <p:cNvSpPr txBox="1">
            <a:spLocks/>
          </p:cNvSpPr>
          <p:nvPr/>
        </p:nvSpPr>
        <p:spPr>
          <a:xfrm>
            <a:off x="7053943" y="1263841"/>
            <a:ext cx="4757058" cy="463639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spc="300" dirty="0"/>
              <a:t>PROJECT MANAGER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dirty="0"/>
              <a:t>Adria Gratiot</a:t>
            </a:r>
            <a:br>
              <a:rPr lang="en-US" sz="1500" dirty="0"/>
            </a:br>
            <a:endParaRPr lang="en-US" sz="15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spc="300" dirty="0"/>
              <a:t>PROGRAMMER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Matt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Neiner</a:t>
            </a:r>
            <a:br>
              <a:rPr lang="en-US" sz="1500" dirty="0"/>
            </a:br>
            <a:endParaRPr lang="en-US" sz="15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spc="300" dirty="0"/>
              <a:t>PROGRAMMER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Timothy Huffman</a:t>
            </a:r>
            <a:br>
              <a:rPr lang="en-US" sz="1500" dirty="0"/>
            </a:br>
            <a:endParaRPr lang="en-US" sz="15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spc="300" dirty="0"/>
              <a:t>PROGRAMMER</a:t>
            </a:r>
            <a:r>
              <a:rPr lang="en-US" sz="1800" dirty="0"/>
              <a:t>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Carl Samuels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459640"/>
            <a:ext cx="5897218" cy="884238"/>
          </a:xfrm>
        </p:spPr>
        <p:txBody>
          <a:bodyPr/>
          <a:lstStyle/>
          <a:p>
            <a:r>
              <a:rPr lang="en-US" sz="4000" dirty="0"/>
              <a:t>INTRODUCTION</a:t>
            </a:r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9" y="1613870"/>
            <a:ext cx="3017520" cy="464871"/>
          </a:xfrm>
        </p:spPr>
        <p:txBody>
          <a:bodyPr/>
          <a:lstStyle/>
          <a:p>
            <a:r>
              <a:rPr lang="en-US" dirty="0"/>
              <a:t>PROJECT NAME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5538" y="2472267"/>
            <a:ext cx="4516707" cy="3420533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2400" cap="small" spc="50" dirty="0">
                <a:cs typeface="Biome Light" panose="020B0303030204020804" pitchFamily="34" charset="0"/>
              </a:rPr>
              <a:t>Would you like help picking a name for your pet?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cap="small" spc="50" dirty="0">
                <a:cs typeface="Biome Light" panose="020B0303030204020804" pitchFamily="34" charset="0"/>
              </a:rPr>
              <a:t>Simply upload a picture and we’ll recommend a few different names for you!</a:t>
            </a:r>
          </a:p>
          <a:p>
            <a:pPr marL="0" indent="0">
              <a:buNone/>
            </a:pPr>
            <a:endParaRPr lang="en-US" sz="2400" cap="small" spc="50" dirty="0"/>
          </a:p>
          <a:p>
            <a:pPr marL="0" indent="0">
              <a:buNone/>
            </a:pPr>
            <a:endParaRPr lang="en-US" sz="2400" cap="small" spc="5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2F8EB875-4267-9B7B-CA4D-2BA5B5FF6E4F}"/>
              </a:ext>
            </a:extLst>
          </p:cNvPr>
          <p:cNvSpPr txBox="1">
            <a:spLocks/>
          </p:cNvSpPr>
          <p:nvPr/>
        </p:nvSpPr>
        <p:spPr>
          <a:xfrm>
            <a:off x="6362331" y="659363"/>
            <a:ext cx="5251450" cy="16612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Executive summary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5D59C-4AD9-89E7-F423-65EFC483AE4B}"/>
              </a:ext>
            </a:extLst>
          </p:cNvPr>
          <p:cNvSpPr txBox="1">
            <a:spLocks/>
          </p:cNvSpPr>
          <p:nvPr/>
        </p:nvSpPr>
        <p:spPr>
          <a:xfrm>
            <a:off x="6362330" y="5940605"/>
            <a:ext cx="5829669" cy="365125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cap="all" spc="6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300"/>
              <a:t> </a:t>
            </a:r>
            <a:endParaRPr lang="en-US" spc="300" dirty="0"/>
          </a:p>
        </p:txBody>
      </p:sp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F8BBD6BA-CA7D-1973-B283-4041FC25B422}"/>
              </a:ext>
            </a:extLst>
          </p:cNvPr>
          <p:cNvSpPr txBox="1">
            <a:spLocks/>
          </p:cNvSpPr>
          <p:nvPr/>
        </p:nvSpPr>
        <p:spPr>
          <a:xfrm>
            <a:off x="6362330" y="2320660"/>
            <a:ext cx="4516707" cy="3420533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cap="all" spc="6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400" cap="none" spc="0" dirty="0">
                <a:solidFill>
                  <a:sysClr val="windowText" lastClr="000000"/>
                </a:solidFill>
                <a:effectLst/>
              </a:rPr>
              <a:t>After a client uploads a picture of their pet, our image recognition will be able to determine what kind of animal it is, then recommend names based off this information and a couple of other factors such as the animal’s coloring.</a:t>
            </a:r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1" y="659363"/>
            <a:ext cx="5251450" cy="1661297"/>
          </a:xfrm>
        </p:spPr>
        <p:txBody>
          <a:bodyPr>
            <a:normAutofit fontScale="90000"/>
          </a:bodyPr>
          <a:lstStyle/>
          <a:p>
            <a:r>
              <a:rPr lang="en-US" dirty="0"/>
              <a:t>EQUIPMENT</a:t>
            </a:r>
            <a:br>
              <a:rPr lang="en-US" dirty="0"/>
            </a:br>
            <a:r>
              <a:rPr lang="en-US" dirty="0"/>
              <a:t>&amp; Software</a:t>
            </a:r>
          </a:p>
        </p:txBody>
      </p:sp>
      <p:pic>
        <p:nvPicPr>
          <p:cNvPr id="13" name="Picture Placeholder 12" descr="close up of computer on top of table against a brick wall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370" r="20370"/>
          <a:stretch/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0" y="5940605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3B4F2E0F-78BC-2FE8-4808-2A26179B55EA}"/>
              </a:ext>
            </a:extLst>
          </p:cNvPr>
          <p:cNvSpPr txBox="1">
            <a:spLocks/>
          </p:cNvSpPr>
          <p:nvPr/>
        </p:nvSpPr>
        <p:spPr>
          <a:xfrm>
            <a:off x="6362331" y="2826250"/>
            <a:ext cx="4646246" cy="221858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cap="all" spc="6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Languages, frameworks, 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405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3376-5069-4C7B-BE6B-A3776D1B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  <a:r>
              <a:rPr lang="en-US" sz="2000" dirty="0"/>
              <a:t>s</a:t>
            </a:r>
          </a:p>
        </p:txBody>
      </p:sp>
      <p:pic>
        <p:nvPicPr>
          <p:cNvPr id="6" name="Picture Placeholder 5" descr="person staring at blueprints on a brick wall">
            <a:extLst>
              <a:ext uri="{FF2B5EF4-FFF2-40B4-BE49-F238E27FC236}">
                <a16:creationId xmlns:a16="http://schemas.microsoft.com/office/drawing/2014/main" id="{C07C315A-7CD1-432C-92FA-6B62159B56C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552" t="1" r="23880" b="327"/>
          <a:stretch/>
        </p:blipFill>
        <p:spPr>
          <a:xfrm>
            <a:off x="0" y="0"/>
            <a:ext cx="5416550" cy="6858000"/>
          </a:xfr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9248A72-A597-48DF-A270-3389F5D20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60945"/>
            <a:ext cx="5669280" cy="4208346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spc="300" dirty="0">
                <a:cs typeface="Biome Light" panose="020B0303030204020804" pitchFamily="34" charset="0"/>
              </a:rPr>
              <a:t>CURRENTLY RESEARCHING</a:t>
            </a:r>
            <a:endParaRPr kumimoji="0" lang="en-US" sz="2000" b="0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r>
              <a:rPr lang="en-US" dirty="0"/>
              <a:t>We need an </a:t>
            </a:r>
            <a:r>
              <a:rPr lang="en-US" dirty="0" err="1"/>
              <a:t>api</a:t>
            </a:r>
            <a:r>
              <a:rPr lang="en-US" dirty="0"/>
              <a:t> for animal photo recognition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FA57D11-A25F-4772-8E50-DDB68BE8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891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457865-6CE4-48F7-9DE8-065695261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3725" y="2417615"/>
            <a:ext cx="11002961" cy="55778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8000"/>
                  <a:lumOff val="2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300B5C-7AD0-42EE-A289-DB61F249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timeline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1897641-C811-4117-B9B9-5EE41B5A3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189722"/>
              </p:ext>
            </p:extLst>
          </p:nvPr>
        </p:nvGraphicFramePr>
        <p:xfrm>
          <a:off x="681249" y="2400407"/>
          <a:ext cx="10827912" cy="2871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6978">
                  <a:extLst>
                    <a:ext uri="{9D8B030D-6E8A-4147-A177-3AD203B41FA5}">
                      <a16:colId xmlns:a16="http://schemas.microsoft.com/office/drawing/2014/main" val="711439747"/>
                    </a:ext>
                  </a:extLst>
                </a:gridCol>
                <a:gridCol w="2706978">
                  <a:extLst>
                    <a:ext uri="{9D8B030D-6E8A-4147-A177-3AD203B41FA5}">
                      <a16:colId xmlns:a16="http://schemas.microsoft.com/office/drawing/2014/main" val="1769144258"/>
                    </a:ext>
                  </a:extLst>
                </a:gridCol>
                <a:gridCol w="2706978">
                  <a:extLst>
                    <a:ext uri="{9D8B030D-6E8A-4147-A177-3AD203B41FA5}">
                      <a16:colId xmlns:a16="http://schemas.microsoft.com/office/drawing/2014/main" val="1217148694"/>
                    </a:ext>
                  </a:extLst>
                </a:gridCol>
                <a:gridCol w="2706978">
                  <a:extLst>
                    <a:ext uri="{9D8B030D-6E8A-4147-A177-3AD203B41FA5}">
                      <a16:colId xmlns:a16="http://schemas.microsoft.com/office/drawing/2014/main" val="3587985154"/>
                    </a:ext>
                  </a:extLst>
                </a:gridCol>
              </a:tblGrid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Biome Light" panose="020B0303030204020804" pitchFamily="34" charset="0"/>
                        </a:rPr>
                        <a:t>Phase </a:t>
                      </a:r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Biome Light" panose="020B0303030204020804" pitchFamily="34" charset="0"/>
                        </a:rPr>
                        <a:t>Phase </a:t>
                      </a:r>
                      <a:r>
                        <a:rPr lang="en-US" b="1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Biome Light" panose="020B0303030204020804" pitchFamily="34" charset="0"/>
                        </a:rPr>
                        <a:t>Phase </a:t>
                      </a:r>
                      <a:r>
                        <a:rPr lang="en-US" b="1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Biome Light" panose="020B0303030204020804" pitchFamily="34" charset="0"/>
                        </a:rPr>
                        <a:t>Phase </a:t>
                      </a:r>
                      <a:r>
                        <a:rPr lang="en-US" b="1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29144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February 7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March 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April 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May 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9761096"/>
                  </a:ext>
                </a:extLst>
              </a:tr>
              <a:tr h="16459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PROJECT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SELECTED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PROJECT DEVELOPMENT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PROJECT</a:t>
                      </a:r>
                      <a:b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</a:b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DEVELOPMENT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PROJECT</a:t>
                      </a:r>
                      <a:b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</a:b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COMPLETED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72063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668FB-51EF-473B-89E5-AB8206BF49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108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3169602"/>
            <a:ext cx="5167313" cy="518795"/>
          </a:xfrm>
        </p:spPr>
        <p:txBody>
          <a:bodyPr/>
          <a:lstStyle/>
          <a:p>
            <a:r>
              <a:rPr lang="en-US" dirty="0"/>
              <a:t>Team 1: Phase One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" id="{969BE826-8665-45F1-A77E-2C1BF61E0D92}" vid="{76896FC0-3EF9-4C10-B34C-BB4B0D9C6D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02A8ED-1331-4C1D-8649-743D7BE164D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9E4EAC9-33DC-4CF0-BA31-C98F61CE47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D5DB56-3A71-4638-9571-EE877FD66E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4730</TotalTime>
  <Words>164</Words>
  <Application>Microsoft Office PowerPoint</Application>
  <PresentationFormat>Widescreen</PresentationFormat>
  <Paragraphs>49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-apple-system</vt:lpstr>
      <vt:lpstr>Arial</vt:lpstr>
      <vt:lpstr>Biome Light</vt:lpstr>
      <vt:lpstr>Calibri</vt:lpstr>
      <vt:lpstr>Calibri Light</vt:lpstr>
      <vt:lpstr>Wingdings</vt:lpstr>
      <vt:lpstr>Office Theme</vt:lpstr>
      <vt:lpstr>System Design &amp; Analysis</vt:lpstr>
      <vt:lpstr>Meet the team</vt:lpstr>
      <vt:lpstr>INTRODUCTION</vt:lpstr>
      <vt:lpstr>PowerPoint Presentation</vt:lpstr>
      <vt:lpstr>EQUIPMENT &amp; Software</vt:lpstr>
      <vt:lpstr>APIs</vt:lpstr>
      <vt:lpstr>timeline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Fabrikam Technology Inc.</dc:title>
  <dc:creator>Adria Gratiot</dc:creator>
  <cp:lastModifiedBy>Adria Gratiot</cp:lastModifiedBy>
  <cp:revision>10</cp:revision>
  <dcterms:created xsi:type="dcterms:W3CDTF">2024-02-02T15:32:56Z</dcterms:created>
  <dcterms:modified xsi:type="dcterms:W3CDTF">2024-02-06T01:46:11Z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