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448" r:id="rId5"/>
    <p:sldId id="259" r:id="rId6"/>
    <p:sldId id="2466" r:id="rId7"/>
    <p:sldId id="2467" r:id="rId8"/>
    <p:sldId id="2463" r:id="rId9"/>
    <p:sldId id="2476" r:id="rId10"/>
    <p:sldId id="2482" r:id="rId11"/>
    <p:sldId id="2481" r:id="rId12"/>
    <p:sldId id="2480" r:id="rId13"/>
    <p:sldId id="243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033" autoAdjust="0"/>
  </p:normalViewPr>
  <p:slideViewPr>
    <p:cSldViewPr snapToGrid="0">
      <p:cViewPr varScale="1">
        <p:scale>
          <a:sx n="108" d="100"/>
          <a:sy n="108" d="100"/>
        </p:scale>
        <p:origin x="516" y="10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close up of computer code">
            <a:extLst>
              <a:ext uri="{FF2B5EF4-FFF2-40B4-BE49-F238E27FC236}">
                <a16:creationId xmlns:a16="http://schemas.microsoft.com/office/drawing/2014/main" id="{7861C704-088A-7EF6-91AD-9363AB622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System Design &amp;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5.1.2024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FOUR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LIVE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3169602"/>
            <a:ext cx="5167313" cy="518795"/>
          </a:xfrm>
        </p:spPr>
        <p:txBody>
          <a:bodyPr/>
          <a:lstStyle/>
          <a:p>
            <a:r>
              <a:rPr lang="en-US" dirty="0"/>
              <a:t>Team 1: Phase Three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96" y="341643"/>
            <a:ext cx="5251450" cy="16612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/>
              <a:t>“We’re not to blame for your pet’s bad name”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819" y="2240305"/>
            <a:ext cx="5251450" cy="602490"/>
          </a:xfrm>
        </p:spPr>
        <p:txBody>
          <a:bodyPr/>
          <a:lstStyle/>
          <a:p>
            <a:r>
              <a:rPr lang="en-US" sz="3600" b="1" dirty="0"/>
              <a:t>PET NAMER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97817" y="2927460"/>
            <a:ext cx="5251451" cy="338814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60000"/>
              </a:lnSpc>
              <a:buNone/>
            </a:pPr>
            <a:r>
              <a:rPr lang="en-US" sz="2800" cap="small" spc="50" dirty="0">
                <a:cs typeface="Biome Light" panose="020B0303030204020804" pitchFamily="34" charset="0"/>
              </a:rPr>
              <a:t>Would you like help picking </a:t>
            </a:r>
          </a:p>
          <a:p>
            <a:pPr marL="0" indent="0" algn="ctr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800" cap="small" spc="50" dirty="0">
                <a:cs typeface="Biome Light" panose="020B0303030204020804" pitchFamily="34" charset="0"/>
              </a:rPr>
              <a:t>a name for your pet? </a:t>
            </a:r>
          </a:p>
          <a:p>
            <a:pPr marL="0" indent="0" algn="ctr">
              <a:lnSpc>
                <a:spcPct val="160000"/>
              </a:lnSpc>
              <a:buNone/>
            </a:pPr>
            <a:r>
              <a:rPr lang="en-US" sz="2800" cap="small" spc="50" dirty="0">
                <a:cs typeface="Biome Light" panose="020B0303030204020804" pitchFamily="34" charset="0"/>
              </a:rPr>
              <a:t>Simply upload a picture and </a:t>
            </a:r>
          </a:p>
          <a:p>
            <a:pPr marL="0" indent="0" algn="ctr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800" cap="small" spc="50" dirty="0">
                <a:cs typeface="Biome Light" panose="020B0303030204020804" pitchFamily="34" charset="0"/>
              </a:rPr>
              <a:t>we’ll recommend a few </a:t>
            </a:r>
          </a:p>
          <a:p>
            <a:pPr marL="0" indent="0" algn="ctr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800" cap="small" spc="50" dirty="0">
                <a:cs typeface="Biome Light" panose="020B0303030204020804" pitchFamily="34" charset="0"/>
              </a:rPr>
              <a:t>different names for you!</a:t>
            </a:r>
          </a:p>
          <a:p>
            <a:pPr marL="0" indent="0">
              <a:buNone/>
            </a:pPr>
            <a:endParaRPr lang="en-US" sz="2800" cap="small" spc="50" dirty="0"/>
          </a:p>
          <a:p>
            <a:pPr marL="0" indent="0">
              <a:buNone/>
            </a:pPr>
            <a:endParaRPr lang="en-US" sz="2800" cap="small" spc="50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D9C80755-2787-0578-1231-F139AB30B8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617" r="56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10C261F5-27E5-A8D9-57BF-8DCB0A00F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4869" r="205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Technology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r>
              <a:rPr lang="en-US" dirty="0"/>
              <a:t>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3.11.8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Azure AI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SQLite3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2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357A5-30E7-CACA-2709-93DCF9540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5C3FB363-C41E-01DF-5DF7-4C7B1F8A89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61" r="36813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F5B7F56-DA07-310F-2F5E-594FAE5F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Phase 3 updates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41D-D309-7AB4-AF34-B9636AF39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1C46B-0405-BC26-B64A-21846163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DEA54F7-AC68-3AA7-82ED-71F2213BDAB1}"/>
              </a:ext>
            </a:extLst>
          </p:cNvPr>
          <p:cNvSpPr txBox="1">
            <a:spLocks/>
          </p:cNvSpPr>
          <p:nvPr/>
        </p:nvSpPr>
        <p:spPr>
          <a:xfrm>
            <a:off x="6362329" y="2390677"/>
            <a:ext cx="5477523" cy="407762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/>
              <a:t>We worked on: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Understanding how Django and Python work together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Learned that the implementation of the Django/Python combo to our IDE, </a:t>
            </a:r>
            <a:r>
              <a:rPr lang="en-US" sz="2000" dirty="0" err="1"/>
              <a:t>VSCode</a:t>
            </a:r>
            <a:r>
              <a:rPr lang="en-US" sz="2000" dirty="0"/>
              <a:t>, has a built in SQL database that we can access through the website admin page instead of needing to use a separate SQL application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How to integrate and implement the Azure AI image recognition API</a:t>
            </a:r>
          </a:p>
        </p:txBody>
      </p:sp>
    </p:spTree>
    <p:extLst>
      <p:ext uri="{BB962C8B-B14F-4D97-AF65-F5344CB8AC3E}">
        <p14:creationId xmlns:p14="http://schemas.microsoft.com/office/powerpoint/2010/main" val="279022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1" y="401907"/>
            <a:ext cx="5251450" cy="1661297"/>
          </a:xfrm>
        </p:spPr>
        <p:txBody>
          <a:bodyPr anchor="t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29" y="1822370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432483"/>
            <a:ext cx="5517781" cy="37641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Landing page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Login screen with account creation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upload screen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recognition response with name suggestions from designated databases based on the animal recognized</a:t>
            </a:r>
          </a:p>
        </p:txBody>
      </p:sp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EFC42499-7A07-6EF5-2A4A-AD93E002B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409489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Landing page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first page seen if the domain was www.petnamer.com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Greeted by adorable animals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Get started </a:t>
            </a:r>
            <a:r>
              <a:rPr lang="en-US" dirty="0"/>
              <a:t>takes you to the login/account creation screen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Logo created by Carl</a:t>
            </a:r>
          </a:p>
        </p:txBody>
      </p:sp>
    </p:spTree>
    <p:extLst>
      <p:ext uri="{BB962C8B-B14F-4D97-AF65-F5344CB8AC3E}">
        <p14:creationId xmlns:p14="http://schemas.microsoft.com/office/powerpoint/2010/main" val="170904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542" y="499060"/>
            <a:ext cx="5675243" cy="956373"/>
          </a:xfrm>
        </p:spPr>
        <p:txBody>
          <a:bodyPr anchor="t">
            <a:noAutofit/>
          </a:bodyPr>
          <a:lstStyle/>
          <a:p>
            <a:r>
              <a:rPr lang="en-US" sz="4600" dirty="0"/>
              <a:t>LOGIN page/</a:t>
            </a:r>
            <a:br>
              <a:rPr lang="en-US" sz="4600" dirty="0"/>
            </a:br>
            <a:r>
              <a:rPr lang="en-US" sz="4600" dirty="0"/>
              <a:t>account creation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 order to receive pet name suggestions a pet owner will need to create an </a:t>
            </a:r>
            <a:r>
              <a:rPr lang="en-US" sz="2600" dirty="0"/>
              <a:t>account</a:t>
            </a:r>
            <a:r>
              <a:rPr lang="en-US" sz="2400" dirty="0"/>
              <a:t> and log in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An account is required to create an account to use </a:t>
            </a:r>
            <a:r>
              <a:rPr lang="en-US" sz="2400" dirty="0" err="1">
                <a:solidFill>
                  <a:srgbClr val="FF0000"/>
                </a:solidFill>
              </a:rPr>
              <a:t>PetNamer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Placeholder 2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23120B7D-A1BE-B450-47CD-859375CA1C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786" r="27786"/>
          <a:stretch>
            <a:fillRect/>
          </a:stretch>
        </p:blipFill>
        <p:spPr>
          <a:xfrm>
            <a:off x="0" y="0"/>
            <a:ext cx="5416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6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474070" cy="956373"/>
          </a:xfrm>
        </p:spPr>
        <p:txBody>
          <a:bodyPr anchor="t">
            <a:noAutofit/>
          </a:bodyPr>
          <a:lstStyle/>
          <a:p>
            <a:r>
              <a:rPr lang="en-US" sz="4600" dirty="0"/>
              <a:t>Upload a picture of your pet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pet owner will click on choose file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They will then need to upload a picture they have already taken and saved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 this screen shot Adria has uploaded a picture of her cat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7F0AB9-DBE7-9855-21AC-660317A4D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4927601" cy="686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7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474070" cy="956373"/>
          </a:xfrm>
        </p:spPr>
        <p:txBody>
          <a:bodyPr anchor="t">
            <a:normAutofit fontScale="90000"/>
          </a:bodyPr>
          <a:lstStyle/>
          <a:p>
            <a:r>
              <a:rPr lang="en-US" sz="4800" dirty="0"/>
              <a:t>Image Recognition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5249333" y="2658533"/>
            <a:ext cx="5621867" cy="417489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dirty="0"/>
              <a:t>Azure backend recognition response:</a:t>
            </a:r>
          </a:p>
          <a:p>
            <a:pPr algn="ctr">
              <a:spcAft>
                <a:spcPts val="1200"/>
              </a:spcAft>
            </a:pPr>
            <a:endParaRPr lang="en-US" dirty="0"/>
          </a:p>
          <a:p>
            <a:pPr algn="ctr">
              <a:spcAft>
                <a:spcPts val="1200"/>
              </a:spcAft>
            </a:pPr>
            <a:endParaRPr lang="en-US" dirty="0"/>
          </a:p>
          <a:p>
            <a:pPr algn="ctr">
              <a:spcAft>
                <a:spcPts val="1200"/>
              </a:spcAft>
            </a:pPr>
            <a:endParaRPr lang="en-US" dirty="0"/>
          </a:p>
          <a:p>
            <a:pPr algn="ctr"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      ‘cat’ was sent to our database </a:t>
            </a:r>
          </a:p>
          <a:p>
            <a:pPr algn="ctr">
              <a:spcAft>
                <a:spcPts val="1200"/>
              </a:spcAft>
            </a:pPr>
            <a:r>
              <a:rPr lang="en-US" dirty="0"/>
              <a:t>and the name suggestions were returned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F95D9E-F2EB-24CB-45B0-3198A9E46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4646246" cy="6874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460E51-84F4-59CB-9B68-F8A1939C0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457" y="3260586"/>
            <a:ext cx="7498080" cy="2319226"/>
          </a:xfrm>
          <a:prstGeom prst="rect">
            <a:avLst/>
          </a:prstGeom>
        </p:spPr>
      </p:pic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AC885B01-D672-FAF5-336A-A7234D2CED95}"/>
              </a:ext>
            </a:extLst>
          </p:cNvPr>
          <p:cNvSpPr/>
          <p:nvPr/>
        </p:nvSpPr>
        <p:spPr>
          <a:xfrm rot="20112804" flipV="1">
            <a:off x="3448220" y="3766431"/>
            <a:ext cx="1786658" cy="2639493"/>
          </a:xfrm>
          <a:prstGeom prst="curvedRightArrow">
            <a:avLst>
              <a:gd name="adj1" fmla="val 2299"/>
              <a:gd name="adj2" fmla="val 2944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88CC5E-F2D4-48FE-C914-1B2951B28EFD}"/>
              </a:ext>
            </a:extLst>
          </p:cNvPr>
          <p:cNvCxnSpPr>
            <a:cxnSpLocks/>
          </p:cNvCxnSpPr>
          <p:nvPr/>
        </p:nvCxnSpPr>
        <p:spPr>
          <a:xfrm flipH="1" flipV="1">
            <a:off x="3352800" y="6045200"/>
            <a:ext cx="2048933" cy="4231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15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6217</TotalTime>
  <Words>300</Words>
  <Application>Microsoft Office PowerPoint</Application>
  <PresentationFormat>Widescreen</PresentationFormat>
  <Paragraphs>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Biome Light</vt:lpstr>
      <vt:lpstr>Calibri</vt:lpstr>
      <vt:lpstr>Calibri Light</vt:lpstr>
      <vt:lpstr>Wingdings</vt:lpstr>
      <vt:lpstr>Office Theme</vt:lpstr>
      <vt:lpstr>System Design &amp; Analysis</vt:lpstr>
      <vt:lpstr>“We’re not to blame for your pet’s bad name”</vt:lpstr>
      <vt:lpstr>Technology</vt:lpstr>
      <vt:lpstr>Phase 3 updates</vt:lpstr>
      <vt:lpstr>Overview</vt:lpstr>
      <vt:lpstr>Landing page</vt:lpstr>
      <vt:lpstr>LOGIN page/ account creation</vt:lpstr>
      <vt:lpstr>Upload a picture of your pet</vt:lpstr>
      <vt:lpstr>Image Recognition</vt:lpstr>
      <vt:lpstr>LIVE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Adria Gratiot</dc:creator>
  <cp:lastModifiedBy>Adria Gratiot</cp:lastModifiedBy>
  <cp:revision>57</cp:revision>
  <dcterms:created xsi:type="dcterms:W3CDTF">2024-02-02T15:32:56Z</dcterms:created>
  <dcterms:modified xsi:type="dcterms:W3CDTF">2024-04-30T16:54:14Z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