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448" r:id="rId5"/>
    <p:sldId id="259" r:id="rId6"/>
    <p:sldId id="2472" r:id="rId7"/>
    <p:sldId id="2463" r:id="rId8"/>
    <p:sldId id="2476" r:id="rId9"/>
    <p:sldId id="2477" r:id="rId10"/>
    <p:sldId id="2469" r:id="rId11"/>
    <p:sldId id="2470" r:id="rId12"/>
    <p:sldId id="2471" r:id="rId13"/>
    <p:sldId id="2474" r:id="rId14"/>
    <p:sldId id="2466" r:id="rId15"/>
    <p:sldId id="2467" r:id="rId16"/>
    <p:sldId id="2473" r:id="rId17"/>
    <p:sldId id="2464" r:id="rId18"/>
    <p:sldId id="2453" r:id="rId19"/>
    <p:sldId id="2475" r:id="rId20"/>
    <p:sldId id="24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96" y="36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dria\Desktop\_SCC\2024%20Spring\1%20CPT-200%20System%20Analysis%20Capstone\GitHub_Repository\CPT200SP24-Team1-PetNamer\Phase%202%20Docs\Phase%202%20-%20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Gantt Chart</a:t>
            </a:r>
            <a:endParaRPr lang="en-US" baseline="0"/>
          </a:p>
        </c:rich>
      </c:tx>
      <c:layout>
        <c:manualLayout>
          <c:xMode val="edge"/>
          <c:yMode val="edge"/>
          <c:x val="0.344222805482648"/>
          <c:y val="9.5238095238095195E-3"/>
        </c:manualLayout>
      </c:layout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Sheet1!$C$5:$C$13</c:f>
              <c:strCache>
                <c:ptCount val="9"/>
                <c:pt idx="0">
                  <c:v>1/28/2024</c:v>
                </c:pt>
                <c:pt idx="1">
                  <c:v>2/4/2024</c:v>
                </c:pt>
                <c:pt idx="2">
                  <c:v>2/6/2024</c:v>
                </c:pt>
                <c:pt idx="3">
                  <c:v>2/8/2024</c:v>
                </c:pt>
                <c:pt idx="4">
                  <c:v>3/5/2024</c:v>
                </c:pt>
                <c:pt idx="5">
                  <c:v>3/7/2024</c:v>
                </c:pt>
                <c:pt idx="6">
                  <c:v>4/9/2024</c:v>
                </c:pt>
                <c:pt idx="7">
                  <c:v>4/11/2024</c:v>
                </c:pt>
                <c:pt idx="8">
                  <c:v>4/30/2024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Sheet1!$B$5:$B$13</c:f>
              <c:strCache>
                <c:ptCount val="9"/>
                <c:pt idx="0">
                  <c:v>Team assembled</c:v>
                </c:pt>
                <c:pt idx="1">
                  <c:v>Ideas exchanged</c:v>
                </c:pt>
                <c:pt idx="2">
                  <c:v>Phase 1 due</c:v>
                </c:pt>
                <c:pt idx="3">
                  <c:v>Front End development</c:v>
                </c:pt>
                <c:pt idx="4">
                  <c:v>Phase 2 due</c:v>
                </c:pt>
                <c:pt idx="5">
                  <c:v>Back End development</c:v>
                </c:pt>
                <c:pt idx="6">
                  <c:v>Phase 3 due</c:v>
                </c:pt>
                <c:pt idx="7">
                  <c:v>Testing and adjustment</c:v>
                </c:pt>
                <c:pt idx="8">
                  <c:v>Phase 4 Due</c:v>
                </c:pt>
              </c:strCache>
            </c:strRef>
          </c:cat>
          <c:val>
            <c:numRef>
              <c:f>Sheet1!$C$5:$C$13</c:f>
              <c:numCache>
                <c:formatCode>m/d/yyyy</c:formatCode>
                <c:ptCount val="9"/>
                <c:pt idx="0">
                  <c:v>45319</c:v>
                </c:pt>
                <c:pt idx="1">
                  <c:v>45326</c:v>
                </c:pt>
                <c:pt idx="2">
                  <c:v>45328</c:v>
                </c:pt>
                <c:pt idx="3">
                  <c:v>45330</c:v>
                </c:pt>
                <c:pt idx="4">
                  <c:v>45356</c:v>
                </c:pt>
                <c:pt idx="5">
                  <c:v>45358</c:v>
                </c:pt>
                <c:pt idx="6">
                  <c:v>45391</c:v>
                </c:pt>
                <c:pt idx="7">
                  <c:v>45393</c:v>
                </c:pt>
                <c:pt idx="8">
                  <c:v>45412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7-4A31-948B-2F40004294E9}"/>
            </c:ext>
          </c:extLst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Duration (days)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2-2AF7-4A31-948B-2F40004294E9}"/>
              </c:ext>
            </c:extLst>
          </c:dPt>
          <c:dPt>
            <c:idx val="1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4-2AF7-4A31-948B-2F40004294E9}"/>
              </c:ext>
            </c:extLst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6-2AF7-4A31-948B-2F40004294E9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8-2AF7-4A31-948B-2F40004294E9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A-2AF7-4A31-948B-2F40004294E9}"/>
              </c:ext>
            </c:extLst>
          </c:dPt>
          <c:dPt>
            <c:idx val="5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C-2AF7-4A31-948B-2F40004294E9}"/>
              </c:ext>
            </c:extLst>
          </c:dPt>
          <c:dPt>
            <c:idx val="6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E-2AF7-4A31-948B-2F40004294E9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10-2AF7-4A31-948B-2F40004294E9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12-2AF7-4A31-948B-2F40004294E9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4-2AF7-4A31-948B-2F40004294E9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6-2AF7-4A31-948B-2F40004294E9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8-2AF7-4A31-948B-2F40004294E9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A-2AF7-4A31-948B-2F40004294E9}"/>
              </c:ext>
            </c:extLst>
          </c:dPt>
          <c:dPt>
            <c:idx val="13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C-2AF7-4A31-948B-2F40004294E9}"/>
              </c:ext>
            </c:extLst>
          </c:dPt>
          <c:dPt>
            <c:idx val="14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E-2AF7-4A31-948B-2F40004294E9}"/>
              </c:ext>
            </c:extLst>
          </c:dPt>
          <c:dPt>
            <c:idx val="15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20-2AF7-4A31-948B-2F40004294E9}"/>
              </c:ext>
            </c:extLst>
          </c:dPt>
          <c:cat>
            <c:strRef>
              <c:f>Sheet1!$B$5:$B$13</c:f>
              <c:strCache>
                <c:ptCount val="9"/>
                <c:pt idx="0">
                  <c:v>Team assembled</c:v>
                </c:pt>
                <c:pt idx="1">
                  <c:v>Ideas exchanged</c:v>
                </c:pt>
                <c:pt idx="2">
                  <c:v>Phase 1 due</c:v>
                </c:pt>
                <c:pt idx="3">
                  <c:v>Front End development</c:v>
                </c:pt>
                <c:pt idx="4">
                  <c:v>Phase 2 due</c:v>
                </c:pt>
                <c:pt idx="5">
                  <c:v>Back End development</c:v>
                </c:pt>
                <c:pt idx="6">
                  <c:v>Phase 3 due</c:v>
                </c:pt>
                <c:pt idx="7">
                  <c:v>Testing and adjustment</c:v>
                </c:pt>
                <c:pt idx="8">
                  <c:v>Phase 4 Due</c:v>
                </c:pt>
              </c:strCache>
            </c:strRef>
          </c:cat>
          <c:val>
            <c:numRef>
              <c:f>Sheet1!$E$5:$E$13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26</c:v>
                </c:pt>
                <c:pt idx="4">
                  <c:v>1</c:v>
                </c:pt>
                <c:pt idx="5">
                  <c:v>33</c:v>
                </c:pt>
                <c:pt idx="6">
                  <c:v>1</c:v>
                </c:pt>
                <c:pt idx="7">
                  <c:v>19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AF7-4A31-948B-2F4000429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3390400"/>
        <c:axId val="164523240"/>
      </c:barChart>
      <c:catAx>
        <c:axId val="16339040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64523240"/>
        <c:crosses val="autoZero"/>
        <c:auto val="1"/>
        <c:lblAlgn val="ctr"/>
        <c:lblOffset val="100"/>
        <c:noMultiLvlLbl val="0"/>
      </c:catAx>
      <c:valAx>
        <c:axId val="164523240"/>
        <c:scaling>
          <c:orientation val="minMax"/>
          <c:min val="45320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163390400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20.98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0,'2715'0,"-2621"0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0.4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1,'1719'0,"-1685"0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5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0,'3794'0,"-3760"0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9.60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1,'4003'0,"-3957"0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8.99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1.4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1,'3623'0,"-3578"0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55.1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1,'4206'0,"-4182"0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1.8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0,'4182'0,"-4148"0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9.4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1,'2582'0,"-2549"0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3.6.2004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BD57-F3EB-28BD-65C8-04BCFC9F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A310403-C338-B3EA-47A9-8964B7741E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8488" t="10257" r="17782"/>
          <a:stretch/>
        </p:blipFill>
        <p:spPr>
          <a:xfrm>
            <a:off x="0" y="0"/>
            <a:ext cx="541655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571F-E358-6D86-4C9C-AF8D01C7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9D08E-7AF8-9086-0B73-AEC1BEAF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links for the different functions users can do</a:t>
            </a:r>
          </a:p>
          <a:p>
            <a:pPr lvl="1"/>
            <a:r>
              <a:rPr lang="en-US" dirty="0"/>
              <a:t>Upload a picture to be recognized</a:t>
            </a:r>
          </a:p>
          <a:p>
            <a:pPr lvl="1"/>
            <a:r>
              <a:rPr lang="en-US" dirty="0"/>
              <a:t>View names that the user has saved as favorites</a:t>
            </a:r>
          </a:p>
          <a:p>
            <a:pPr lvl="1"/>
            <a:r>
              <a:rPr lang="en-US" dirty="0"/>
              <a:t>Delete and Update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7980AD-D949-FA12-91E4-3105A4E6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Home </a:t>
            </a:r>
          </a:p>
        </p:txBody>
      </p:sp>
    </p:spTree>
    <p:extLst>
      <p:ext uri="{BB962C8B-B14F-4D97-AF65-F5344CB8AC3E}">
        <p14:creationId xmlns:p14="http://schemas.microsoft.com/office/powerpoint/2010/main" val="289454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CURRENTLY RESEARCHING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7F152-9C69-D2E1-7D70-567B845DF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1412613" y="1044239"/>
          <a:ext cx="9366773" cy="476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39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389" y="122305"/>
            <a:ext cx="3489391" cy="926727"/>
          </a:xfrm>
        </p:spPr>
        <p:txBody>
          <a:bodyPr anchor="t">
            <a:noAutofit/>
          </a:bodyPr>
          <a:lstStyle/>
          <a:p>
            <a:r>
              <a:rPr lang="en-US" sz="2800" dirty="0"/>
              <a:t>System Architecture and Data Flow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 as phase 2 with the Azure AI </a:t>
            </a:r>
            <a:r>
              <a:rPr lang="en-US" dirty="0" err="1"/>
              <a:t>api</a:t>
            </a:r>
            <a:r>
              <a:rPr lang="en-US" dirty="0"/>
              <a:t>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Landing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page seen if the domain was www.petnamer.com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Greeted by adorable animals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Get started </a:t>
            </a:r>
            <a:r>
              <a:rPr lang="en-US" dirty="0"/>
              <a:t>takes you to the login/account creation screen</a:t>
            </a:r>
          </a:p>
        </p:txBody>
      </p:sp>
    </p:spTree>
    <p:extLst>
      <p:ext uri="{BB962C8B-B14F-4D97-AF65-F5344CB8AC3E}">
        <p14:creationId xmlns:p14="http://schemas.microsoft.com/office/powerpoint/2010/main" val="170904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Login/</a:t>
            </a:r>
            <a:br>
              <a:rPr lang="en-US" sz="4800" dirty="0"/>
            </a:br>
            <a:r>
              <a:rPr lang="en-US" sz="4800" dirty="0"/>
              <a:t>account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receive pet name suggestions a user will need to login to their account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save names, user must be logged 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either Google Account or create account credentials</a:t>
            </a:r>
          </a:p>
        </p:txBody>
      </p:sp>
    </p:spTree>
    <p:extLst>
      <p:ext uri="{BB962C8B-B14F-4D97-AF65-F5344CB8AC3E}">
        <p14:creationId xmlns:p14="http://schemas.microsoft.com/office/powerpoint/2010/main" val="228185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in user,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B7D641B-1561-0418-4F14-6EF9F0152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832" t="11122" r="19832"/>
          <a:stretch/>
        </p:blipFill>
        <p:spPr>
          <a:xfrm>
            <a:off x="198783" y="337624"/>
            <a:ext cx="5669280" cy="6182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65" y="407320"/>
            <a:ext cx="5897218" cy="884238"/>
          </a:xfrm>
        </p:spPr>
        <p:txBody>
          <a:bodyPr/>
          <a:lstStyle/>
          <a:p>
            <a:r>
              <a:rPr lang="en-US" dirty="0"/>
              <a:t>Google Login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14:cNvPr>
              <p14:cNvContentPartPr/>
              <p14:nvPr/>
            </p14:nvContentPartPr>
            <p14:xfrm>
              <a:off x="3362095" y="2958148"/>
              <a:ext cx="1011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95" y="2895148"/>
                <a:ext cx="113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14:cNvPr>
              <p14:cNvContentPartPr/>
              <p14:nvPr/>
            </p14:nvContentPartPr>
            <p14:xfrm>
              <a:off x="3348055" y="3422188"/>
              <a:ext cx="631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5415" y="3359548"/>
                <a:ext cx="75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14:cNvPr>
              <p14:cNvContentPartPr/>
              <p14:nvPr/>
            </p14:nvContentPartPr>
            <p14:xfrm>
              <a:off x="3150775" y="2901988"/>
              <a:ext cx="1378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135" y="2838988"/>
                <a:ext cx="1504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14:cNvPr>
              <p14:cNvContentPartPr/>
              <p14:nvPr/>
            </p14:nvContentPartPr>
            <p14:xfrm>
              <a:off x="3137095" y="2789308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095" y="2726668"/>
                <a:ext cx="15832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A8B52-1B56-C267-0523-74C8665D74B3}"/>
              </a:ext>
            </a:extLst>
          </p:cNvPr>
          <p:cNvGrpSpPr/>
          <p:nvPr/>
        </p:nvGrpSpPr>
        <p:grpSpPr>
          <a:xfrm>
            <a:off x="3109015" y="2986228"/>
            <a:ext cx="1523160" cy="42480"/>
            <a:chOff x="3109015" y="2986228"/>
            <a:chExt cx="152316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14:cNvPr>
                <p14:cNvContentPartPr/>
                <p14:nvPr/>
              </p14:nvContentPartPr>
              <p14:xfrm>
                <a:off x="3165175" y="30283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2535" y="2965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14:cNvPr>
                <p14:cNvContentPartPr/>
                <p14:nvPr/>
              </p14:nvContentPartPr>
              <p14:xfrm>
                <a:off x="3178855" y="3028348"/>
                <a:ext cx="13208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6215" y="2965708"/>
                  <a:ext cx="144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14:cNvPr>
                <p14:cNvContentPartPr/>
                <p14:nvPr/>
              </p14:nvContentPartPr>
              <p14:xfrm>
                <a:off x="3109015" y="2986228"/>
                <a:ext cx="15231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6015" y="2923588"/>
                  <a:ext cx="16488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14:cNvPr>
              <p14:cNvContentPartPr/>
              <p14:nvPr/>
            </p14:nvContentPartPr>
            <p14:xfrm>
              <a:off x="3109015" y="2887948"/>
              <a:ext cx="15177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015" y="2824948"/>
                <a:ext cx="1643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14:cNvPr>
              <p14:cNvContentPartPr/>
              <p14:nvPr/>
            </p14:nvContentPartPr>
            <p14:xfrm>
              <a:off x="3333655" y="3900628"/>
              <a:ext cx="9417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1015" y="3837988"/>
                <a:ext cx="10674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5849</TotalTime>
  <Words>452</Words>
  <Application>Microsoft Office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“We’re not to blame for your pet’s bad name”</vt:lpstr>
      <vt:lpstr>System Architecture and Data Flow Diagram</vt:lpstr>
      <vt:lpstr>Overview</vt:lpstr>
      <vt:lpstr>Landing page</vt:lpstr>
      <vt:lpstr>Login/ account creation</vt:lpstr>
      <vt:lpstr>Login Page</vt:lpstr>
      <vt:lpstr>Signup Page</vt:lpstr>
      <vt:lpstr>Google Login</vt:lpstr>
      <vt:lpstr>Authenticated Home </vt:lpstr>
      <vt:lpstr>Technology</vt:lpstr>
      <vt:lpstr>Implemented Queries</vt:lpstr>
      <vt:lpstr>Future Queries</vt:lpstr>
      <vt:lpstr>CURRENTLY RESEARCHING</vt:lpstr>
      <vt:lpstr>Timeline &amp; milestones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42</cp:revision>
  <dcterms:created xsi:type="dcterms:W3CDTF">2024-02-02T15:32:56Z</dcterms:created>
  <dcterms:modified xsi:type="dcterms:W3CDTF">2024-04-09T16:11:47Z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