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448" r:id="rId5"/>
    <p:sldId id="259" r:id="rId6"/>
    <p:sldId id="2472" r:id="rId7"/>
    <p:sldId id="2463" r:id="rId8"/>
    <p:sldId id="2468" r:id="rId9"/>
    <p:sldId id="2469" r:id="rId10"/>
    <p:sldId id="2470" r:id="rId11"/>
    <p:sldId id="2471" r:id="rId12"/>
    <p:sldId id="2474" r:id="rId13"/>
    <p:sldId id="2466" r:id="rId14"/>
    <p:sldId id="2467" r:id="rId15"/>
    <p:sldId id="2473" r:id="rId16"/>
    <p:sldId id="2464" r:id="rId17"/>
    <p:sldId id="2453" r:id="rId18"/>
    <p:sldId id="243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033" autoAdjust="0"/>
  </p:normalViewPr>
  <p:slideViewPr>
    <p:cSldViewPr snapToGrid="0">
      <p:cViewPr varScale="1">
        <p:scale>
          <a:sx n="108" d="100"/>
          <a:sy n="108" d="100"/>
        </p:scale>
        <p:origin x="516" y="102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3/6/2024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20.98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0,'2715'0,"-2621"0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30.486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1,'1719'0,"-1685"0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45.32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0,'3794'0,"-3760"0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49.60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1,'4003'0,"-3957"0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38.993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41.492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1,'3623'0,"-3578"0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55.195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1,'4206'0,"-4182"0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8:01.86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0,'4182'0,"-4148"0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8:09.44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1,'2582'0,"-2549"0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3/6/2024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6.xml"/><Relationship Id="rId18" Type="http://schemas.openxmlformats.org/officeDocument/2006/relationships/image" Target="../media/image1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2.png"/><Relationship Id="rId17" Type="http://schemas.openxmlformats.org/officeDocument/2006/relationships/customXml" Target="../ink/ink8.xml"/><Relationship Id="rId2" Type="http://schemas.openxmlformats.org/officeDocument/2006/relationships/image" Target="../media/image7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1.png"/><Relationship Id="rId19" Type="http://schemas.openxmlformats.org/officeDocument/2006/relationships/customXml" Target="../ink/ink9.xml"/><Relationship Id="rId4" Type="http://schemas.openxmlformats.org/officeDocument/2006/relationships/image" Target="../media/image8.png"/><Relationship Id="rId9" Type="http://schemas.openxmlformats.org/officeDocument/2006/relationships/customXml" Target="../ink/ink4.xml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close up of computer code">
            <a:extLst>
              <a:ext uri="{FF2B5EF4-FFF2-40B4-BE49-F238E27FC236}">
                <a16:creationId xmlns:a16="http://schemas.microsoft.com/office/drawing/2014/main" id="{7861C704-088A-7EF6-91AD-9363AB622D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System Design &amp;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3.6.2004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PHASE two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bstract image">
            <a:extLst>
              <a:ext uri="{FF2B5EF4-FFF2-40B4-BE49-F238E27FC236}">
                <a16:creationId xmlns:a16="http://schemas.microsoft.com/office/drawing/2014/main" id="{10C261F5-27E5-A8D9-57BF-8DCB0A00F6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54869" r="205"/>
          <a:stretch/>
        </p:blipFill>
        <p:spPr>
          <a:xfrm>
            <a:off x="-1" y="0"/>
            <a:ext cx="5477523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/>
          </a:bodyPr>
          <a:lstStyle/>
          <a:p>
            <a:r>
              <a:rPr lang="en-US" sz="4800" dirty="0"/>
              <a:t>Technology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0384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VSCode</a:t>
            </a:r>
            <a:r>
              <a:rPr lang="en-US" dirty="0"/>
              <a:t>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 3.11.8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Django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SQLite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1D1C1D"/>
                </a:solidFill>
                <a:latin typeface="Slack-Lato"/>
              </a:rPr>
              <a:t>Dbeaver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 (for viewing database tables)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627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357A5-30E7-CACA-2709-93DCF9540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bstract image">
            <a:extLst>
              <a:ext uri="{FF2B5EF4-FFF2-40B4-BE49-F238E27FC236}">
                <a16:creationId xmlns:a16="http://schemas.microsoft.com/office/drawing/2014/main" id="{5C3FB363-C41E-01DF-5DF7-4C7B1F8A89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8261" r="36813"/>
          <a:stretch/>
        </p:blipFill>
        <p:spPr>
          <a:xfrm>
            <a:off x="-1" y="0"/>
            <a:ext cx="5477523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F5B7F56-DA07-310F-2F5E-594FAE5F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 fontScale="90000"/>
          </a:bodyPr>
          <a:lstStyle/>
          <a:p>
            <a:r>
              <a:rPr lang="en-US" sz="4800" dirty="0"/>
              <a:t>Implemented Queries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41D-D309-7AB4-AF34-B9636AF39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1C46B-0405-BC26-B64A-21846163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BDEA54F7-AC68-3AA7-82ED-71F2213BDAB1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89376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70000" lnSpcReduction="20000"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Django’s authentication library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Retrieves user from database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Verifies password is correct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Return user from database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Google Authentication Queries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Start by Django sending request to Google server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Google generates authentication token, which is validated by Django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Once verified, Django sends request for user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29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2A81C-D788-C998-192F-A41C724B6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bstract image">
            <a:extLst>
              <a:ext uri="{FF2B5EF4-FFF2-40B4-BE49-F238E27FC236}">
                <a16:creationId xmlns:a16="http://schemas.microsoft.com/office/drawing/2014/main" id="{C17AFBF1-09E9-E506-28F0-063FCE548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8261" r="36813"/>
          <a:stretch/>
        </p:blipFill>
        <p:spPr>
          <a:xfrm>
            <a:off x="-1" y="0"/>
            <a:ext cx="5477523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0B9BBDD-D331-85ED-463F-3F462183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/>
          </a:bodyPr>
          <a:lstStyle/>
          <a:p>
            <a:r>
              <a:rPr lang="en-US" sz="4800" dirty="0"/>
              <a:t>Future Queries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C81AB-CBB5-D778-A045-9AEE956D1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35E9FD-7EEB-4447-F64D-1F1FA53F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2C4FFE33-5032-FC7C-2B9D-D3529A288765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89376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Django provides Object-Relational-Mapping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 CRUD operations to interact with database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Retrieving animal names, filtering names based on attributes, creating a list of favorited names</a:t>
            </a:r>
          </a:p>
        </p:txBody>
      </p:sp>
    </p:spTree>
    <p:extLst>
      <p:ext uri="{BB962C8B-B14F-4D97-AF65-F5344CB8AC3E}">
        <p14:creationId xmlns:p14="http://schemas.microsoft.com/office/powerpoint/2010/main" val="2816746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9980" y="5940605"/>
            <a:ext cx="602201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 dirty="0"/>
          </a:p>
        </p:txBody>
      </p:sp>
      <p:pic>
        <p:nvPicPr>
          <p:cNvPr id="4" name="Picture Placeholder 5" descr="person staring at blueprints on a brick wall">
            <a:extLst>
              <a:ext uri="{FF2B5EF4-FFF2-40B4-BE49-F238E27FC236}">
                <a16:creationId xmlns:a16="http://schemas.microsoft.com/office/drawing/2014/main" id="{A290E82F-CF8E-78AC-4042-A00C42CC91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A2FAB6D-1E67-AD6D-D1AB-C04147A1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CURRENTLY RESEARCHING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5D13124E-A576-A643-0305-072644813EB5}"/>
              </a:ext>
            </a:extLst>
          </p:cNvPr>
          <p:cNvSpPr txBox="1">
            <a:spLocks/>
          </p:cNvSpPr>
          <p:nvPr/>
        </p:nvSpPr>
        <p:spPr>
          <a:xfrm>
            <a:off x="6169980" y="1660945"/>
            <a:ext cx="5595299" cy="4208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spc="300">
                <a:cs typeface="Biome Light" panose="020B0303030204020804" pitchFamily="34" charset="0"/>
              </a:defRPr>
            </a:lvl1pPr>
            <a:lvl2pPr marL="6858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50000"/>
              </a:lnSpc>
            </a:pPr>
            <a:r>
              <a:rPr lang="en-US" spc="0" dirty="0">
                <a:cs typeface="+mn-cs"/>
              </a:rPr>
              <a:t>We need an API for animal photo recognition, here’s what we are looking at possibly implementing:</a:t>
            </a:r>
          </a:p>
          <a:p>
            <a:pPr lvl="1"/>
            <a:r>
              <a:rPr lang="en-US" dirty="0"/>
              <a:t>Microsoft Azure AI API</a:t>
            </a:r>
          </a:p>
          <a:p>
            <a:pPr lvl="2"/>
            <a:r>
              <a:rPr lang="en-US" dirty="0"/>
              <a:t>Uses Microsoft Azure AI to recognize image and return tag</a:t>
            </a:r>
          </a:p>
          <a:p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440829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457865-6CE4-48F7-9DE8-065695261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3725" y="241761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8000"/>
                  <a:lumOff val="2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300B5C-7AD0-42EE-A289-DB61F249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Timeline &amp; milestones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1897641-C811-4117-B9B9-5EE41B5A3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371159"/>
              </p:ext>
            </p:extLst>
          </p:nvPr>
        </p:nvGraphicFramePr>
        <p:xfrm>
          <a:off x="681249" y="2400407"/>
          <a:ext cx="10827912" cy="287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6978">
                  <a:extLst>
                    <a:ext uri="{9D8B030D-6E8A-4147-A177-3AD203B41FA5}">
                      <a16:colId xmlns:a16="http://schemas.microsoft.com/office/drawing/2014/main" val="711439747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1769144258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1217148694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3587985154"/>
                    </a:ext>
                  </a:extLst>
                </a:gridCol>
              </a:tblGrid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29144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February 7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March 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April 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May 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761096"/>
                  </a:ext>
                </a:extLst>
              </a:tr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PROJECT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SELECTED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FRONTEND DEVELOPMENT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BACKEND</a:t>
                      </a:r>
                      <a:b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</a:b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DEVELOPMENT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TESTING  </a:t>
                      </a:r>
                      <a:r>
                        <a:rPr lang="en-US" sz="1600" spc="30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&amp; ADJUSTMENT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72063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68FB-51EF-473B-89E5-AB8206BF4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08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3169602"/>
            <a:ext cx="5167313" cy="518795"/>
          </a:xfrm>
        </p:spPr>
        <p:txBody>
          <a:bodyPr/>
          <a:lstStyle/>
          <a:p>
            <a:r>
              <a:rPr lang="en-US" dirty="0"/>
              <a:t>Team 1: Phase Two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596" y="341643"/>
            <a:ext cx="5251450" cy="166129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dirty="0"/>
              <a:t>“We’re not to blame for your pet’s bad name”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7819" y="2240305"/>
            <a:ext cx="5251450" cy="365125"/>
          </a:xfrm>
        </p:spPr>
        <p:txBody>
          <a:bodyPr/>
          <a:lstStyle/>
          <a:p>
            <a:r>
              <a:rPr lang="en-US" sz="2400" dirty="0"/>
              <a:t>PET NAMER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97817" y="2842795"/>
            <a:ext cx="5251451" cy="338814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800" cap="small" spc="50" dirty="0">
                <a:cs typeface="Biome Light" panose="020B0303030204020804" pitchFamily="34" charset="0"/>
              </a:rPr>
              <a:t>Would you like help picking a name for your pet?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800" cap="small" spc="50" dirty="0">
                <a:cs typeface="Biome Light" panose="020B0303030204020804" pitchFamily="34" charset="0"/>
              </a:rPr>
              <a:t>Simply upload a picture and we’ll recommend a few different names for you!</a:t>
            </a:r>
          </a:p>
          <a:p>
            <a:pPr marL="0" indent="0">
              <a:buNone/>
            </a:pPr>
            <a:endParaRPr lang="en-US" sz="2800" cap="small" spc="50" dirty="0"/>
          </a:p>
          <a:p>
            <a:pPr marL="0" indent="0">
              <a:buNone/>
            </a:pPr>
            <a:endParaRPr lang="en-US" sz="2800" cap="small" spc="50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D9C80755-2787-0578-1231-F139AB30B8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617" r="56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00FA0-CE09-82DB-0E84-8CB701D36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>
            <a:extLst>
              <a:ext uri="{FF2B5EF4-FFF2-40B4-BE49-F238E27FC236}">
                <a16:creationId xmlns:a16="http://schemas.microsoft.com/office/drawing/2014/main" id="{4A0EB61E-4604-76AF-6122-43154C0DE1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453" r="7453"/>
          <a:stretch/>
        </p:blipFill>
        <p:spPr>
          <a:xfrm>
            <a:off x="-1" y="0"/>
            <a:ext cx="7854044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01A69BC-07A2-0CF1-85EC-F5A48B57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4389" y="122305"/>
            <a:ext cx="3489391" cy="926727"/>
          </a:xfrm>
        </p:spPr>
        <p:txBody>
          <a:bodyPr anchor="t">
            <a:noAutofit/>
          </a:bodyPr>
          <a:lstStyle/>
          <a:p>
            <a:r>
              <a:rPr lang="en-US" sz="2800" dirty="0"/>
              <a:t>System Architecture and Data Flow Diagram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44510D-2A24-56C7-72E5-5AF8CE5C6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4043" y="2025552"/>
            <a:ext cx="4337956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ABC444-5746-6521-B1B2-E817C1C43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5FC7A675-593D-8903-B510-BEAAC666B4DA}"/>
              </a:ext>
            </a:extLst>
          </p:cNvPr>
          <p:cNvSpPr txBox="1">
            <a:spLocks/>
          </p:cNvSpPr>
          <p:nvPr/>
        </p:nvSpPr>
        <p:spPr>
          <a:xfrm>
            <a:off x="8124389" y="2710543"/>
            <a:ext cx="3154533" cy="30984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High level view at the different pages and data flows of our app.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1" y="401907"/>
            <a:ext cx="5251450" cy="1661297"/>
          </a:xfrm>
        </p:spPr>
        <p:txBody>
          <a:bodyPr anchor="t"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29" y="1822370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432483"/>
            <a:ext cx="5517781" cy="376413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 lnSpcReduction="10000"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Landing page with account creation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Picture upload screen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Picture recognition response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Name suggestions from designated databases based on the animal and obvious features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Ability to save favorite names to account database</a:t>
            </a:r>
          </a:p>
        </p:txBody>
      </p:sp>
      <p:pic>
        <p:nvPicPr>
          <p:cNvPr id="4" name="Picture Placeholder 7" descr="close up of computer code">
            <a:extLst>
              <a:ext uri="{FF2B5EF4-FFF2-40B4-BE49-F238E27FC236}">
                <a16:creationId xmlns:a16="http://schemas.microsoft.com/office/drawing/2014/main" id="{EFC42499-7A07-6EF5-2A4A-AD93E002BC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4094892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screenshot of a computer&#10;&#10;Description automatically generated">
            <a:extLst>
              <a:ext uri="{FF2B5EF4-FFF2-40B4-BE49-F238E27FC236}">
                <a16:creationId xmlns:a16="http://schemas.microsoft.com/office/drawing/2014/main" id="{55ABDE32-A7BD-7D54-85BD-901EE45C173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27786" t="11343" r="27786"/>
          <a:stretch/>
        </p:blipFill>
        <p:spPr>
          <a:xfrm>
            <a:off x="0" y="777922"/>
            <a:ext cx="5416550" cy="608007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819CA-ACE0-FD85-75B9-4D388971B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23A812-71AE-C398-0C02-58C3F3570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page seen if the domain was www.petnamer.com</a:t>
            </a:r>
          </a:p>
          <a:p>
            <a:r>
              <a:rPr lang="en-US" dirty="0"/>
              <a:t>Greeted by adorable animals</a:t>
            </a:r>
          </a:p>
          <a:p>
            <a:r>
              <a:rPr lang="en-US" dirty="0"/>
              <a:t>Create an account in order to be able to save name suggestions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48CBD0-DBC1-E2D4-992B-863241B4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LANDING PAGE</a:t>
            </a:r>
          </a:p>
        </p:txBody>
      </p:sp>
    </p:spTree>
    <p:extLst>
      <p:ext uri="{BB962C8B-B14F-4D97-AF65-F5344CB8AC3E}">
        <p14:creationId xmlns:p14="http://schemas.microsoft.com/office/powerpoint/2010/main" val="1059502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7A949-189E-7DB6-E819-62A049CB4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357F7275-9335-5902-A322-7641D2F1881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7786" r="27786"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6E483-AAF0-9221-4031-B831F9B5E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EF89C1-58E9-143E-4516-6CE661231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receive pet name suggestions a user will need to login to their account</a:t>
            </a:r>
          </a:p>
          <a:p>
            <a:r>
              <a:rPr lang="en-US" dirty="0"/>
              <a:t>In order to save names, user must be logged in</a:t>
            </a:r>
          </a:p>
          <a:p>
            <a:r>
              <a:rPr lang="en-US" dirty="0"/>
              <a:t>Use either Google Account or create account credentials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886450-E40D-103A-1652-65669FEF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195703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CD3AB-A521-2277-FA58-48F93D3EB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FADC1EAB-8470-28E6-D19F-1A7351C763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7786" r="27786"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5338E-D570-BF54-7CAA-C4C70555E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6276E-A709-AB8D-7D6E-AA8AD499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Django Authentication Form</a:t>
            </a:r>
          </a:p>
          <a:p>
            <a:r>
              <a:rPr lang="en-US" dirty="0"/>
              <a:t>Checks if username is in user, if password is valid, if passwords match</a:t>
            </a:r>
          </a:p>
          <a:p>
            <a:r>
              <a:rPr lang="en-US" dirty="0"/>
              <a:t>Redirects to login page upon successful creation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C88E3F-389F-44C0-4B16-5F422306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Signup Page</a:t>
            </a:r>
          </a:p>
        </p:txBody>
      </p:sp>
    </p:spTree>
    <p:extLst>
      <p:ext uri="{BB962C8B-B14F-4D97-AF65-F5344CB8AC3E}">
        <p14:creationId xmlns:p14="http://schemas.microsoft.com/office/powerpoint/2010/main" val="2369157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58DA5-560D-DBD2-FECA-EBE66AE03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BB7D641B-1561-0418-4F14-6EF9F0152F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19832" t="11122" r="19832"/>
          <a:stretch/>
        </p:blipFill>
        <p:spPr>
          <a:xfrm>
            <a:off x="198783" y="337624"/>
            <a:ext cx="5669280" cy="618275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FE657-8379-19C5-DACA-6DAF5B3F0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3A5E1A-139D-5C57-AAA8-4ED4AA98A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Google account to link to </a:t>
            </a:r>
            <a:r>
              <a:rPr lang="en-US" dirty="0" err="1"/>
              <a:t>PetNamer</a:t>
            </a:r>
            <a:r>
              <a:rPr lang="en-US" dirty="0"/>
              <a:t> app</a:t>
            </a:r>
          </a:p>
          <a:p>
            <a:r>
              <a:rPr lang="en-US" dirty="0"/>
              <a:t>Will use email and name to create account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413CEB-3B25-953C-286C-16A990204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465" y="407320"/>
            <a:ext cx="5897218" cy="884238"/>
          </a:xfrm>
        </p:spPr>
        <p:txBody>
          <a:bodyPr/>
          <a:lstStyle/>
          <a:p>
            <a:r>
              <a:rPr lang="en-US" dirty="0"/>
              <a:t>Google Login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AB6F95B-9B5D-ECF2-AFEA-78BC897B3F49}"/>
                  </a:ext>
                </a:extLst>
              </p14:cNvPr>
              <p14:cNvContentPartPr/>
              <p14:nvPr/>
            </p14:nvContentPartPr>
            <p14:xfrm>
              <a:off x="3362095" y="2958148"/>
              <a:ext cx="101160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AB6F95B-9B5D-ECF2-AFEA-78BC897B3F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9095" y="2895148"/>
                <a:ext cx="1137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236EFF7-CB2D-141E-D0B3-DABCC078268C}"/>
                  </a:ext>
                </a:extLst>
              </p14:cNvPr>
              <p14:cNvContentPartPr/>
              <p14:nvPr/>
            </p14:nvContentPartPr>
            <p14:xfrm>
              <a:off x="3348055" y="3422188"/>
              <a:ext cx="63144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236EFF7-CB2D-141E-D0B3-DABCC07826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85415" y="3359548"/>
                <a:ext cx="75708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A2CA15E-79C1-7DF0-6FB1-7326C327617F}"/>
                  </a:ext>
                </a:extLst>
              </p14:cNvPr>
              <p14:cNvContentPartPr/>
              <p14:nvPr/>
            </p14:nvContentPartPr>
            <p14:xfrm>
              <a:off x="3150775" y="2901988"/>
              <a:ext cx="137844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A2CA15E-79C1-7DF0-6FB1-7326C327617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88135" y="2838988"/>
                <a:ext cx="150408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0451767-FEA0-130C-59F4-7B7BA951F09D}"/>
                  </a:ext>
                </a:extLst>
              </p14:cNvPr>
              <p14:cNvContentPartPr/>
              <p14:nvPr/>
            </p14:nvContentPartPr>
            <p14:xfrm>
              <a:off x="3137095" y="2789308"/>
              <a:ext cx="145764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0451767-FEA0-130C-59F4-7B7BA951F09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74095" y="2726668"/>
                <a:ext cx="158328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6FA8B52-1B56-C267-0523-74C8665D74B3}"/>
              </a:ext>
            </a:extLst>
          </p:cNvPr>
          <p:cNvGrpSpPr/>
          <p:nvPr/>
        </p:nvGrpSpPr>
        <p:grpSpPr>
          <a:xfrm>
            <a:off x="3109015" y="2986228"/>
            <a:ext cx="1523160" cy="42480"/>
            <a:chOff x="3109015" y="2986228"/>
            <a:chExt cx="1523160" cy="4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81B5462-A8A3-4DA2-B032-2FD607338990}"/>
                    </a:ext>
                  </a:extLst>
                </p14:cNvPr>
                <p14:cNvContentPartPr/>
                <p14:nvPr/>
              </p14:nvContentPartPr>
              <p14:xfrm>
                <a:off x="3165175" y="3028348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81B5462-A8A3-4DA2-B032-2FD60733899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102535" y="2965708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7249C2-0F8E-0B5B-E865-595E28F79401}"/>
                    </a:ext>
                  </a:extLst>
                </p14:cNvPr>
                <p14:cNvContentPartPr/>
                <p14:nvPr/>
              </p14:nvContentPartPr>
              <p14:xfrm>
                <a:off x="3178855" y="3028348"/>
                <a:ext cx="132084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7249C2-0F8E-0B5B-E865-595E28F7940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116215" y="2965708"/>
                  <a:ext cx="14464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6A8DA5D-BE5D-94C1-DC45-FADFBDE02981}"/>
                    </a:ext>
                  </a:extLst>
                </p14:cNvPr>
                <p14:cNvContentPartPr/>
                <p14:nvPr/>
              </p14:nvContentPartPr>
              <p14:xfrm>
                <a:off x="3109015" y="2986228"/>
                <a:ext cx="15231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6A8DA5D-BE5D-94C1-DC45-FADFBDE0298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046015" y="2923588"/>
                  <a:ext cx="16488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E22F79A-1701-0AEF-8D84-E0FB208B7205}"/>
                  </a:ext>
                </a:extLst>
              </p14:cNvPr>
              <p14:cNvContentPartPr/>
              <p14:nvPr/>
            </p14:nvContentPartPr>
            <p14:xfrm>
              <a:off x="3109015" y="2887948"/>
              <a:ext cx="15177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E22F79A-1701-0AEF-8D84-E0FB208B720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46015" y="2824948"/>
                <a:ext cx="16434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347B492-78E1-11B1-C1B5-1F7C76345EDE}"/>
                  </a:ext>
                </a:extLst>
              </p14:cNvPr>
              <p14:cNvContentPartPr/>
              <p14:nvPr/>
            </p14:nvContentPartPr>
            <p14:xfrm>
              <a:off x="3333655" y="3900628"/>
              <a:ext cx="9417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347B492-78E1-11B1-C1B5-1F7C76345ED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271015" y="3837988"/>
                <a:ext cx="10674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2085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5BD57-F3EB-28BD-65C8-04BCFC9F8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3A310403-C338-B3EA-47A9-8964B7741E4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8488" t="10257" r="17782"/>
          <a:stretch/>
        </p:blipFill>
        <p:spPr>
          <a:xfrm>
            <a:off x="0" y="0"/>
            <a:ext cx="5416550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8571F-E358-6D86-4C9C-AF8D01C79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9D08E-7AF8-9086-0B73-AEC1BEAFF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links for the different functions users can do</a:t>
            </a:r>
          </a:p>
          <a:p>
            <a:pPr lvl="1"/>
            <a:r>
              <a:rPr lang="en-US" dirty="0"/>
              <a:t>Upload a picture to be recognized</a:t>
            </a:r>
          </a:p>
          <a:p>
            <a:pPr lvl="1"/>
            <a:r>
              <a:rPr lang="en-US" dirty="0"/>
              <a:t>View names that the user has saved as favorites</a:t>
            </a:r>
          </a:p>
          <a:p>
            <a:pPr lvl="1"/>
            <a:r>
              <a:rPr lang="en-US" dirty="0"/>
              <a:t>Delete and Update Account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A7980AD-D949-FA12-91E4-3105A4E6A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Authenticated Home </a:t>
            </a:r>
          </a:p>
        </p:txBody>
      </p:sp>
    </p:spTree>
    <p:extLst>
      <p:ext uri="{BB962C8B-B14F-4D97-AF65-F5344CB8AC3E}">
        <p14:creationId xmlns:p14="http://schemas.microsoft.com/office/powerpoint/2010/main" val="2894545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" id="{969BE826-8665-45F1-A77E-2C1BF61E0D92}" vid="{76896FC0-3EF9-4C10-B34C-BB4B0D9C6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D5DB56-3A71-4638-9571-EE877FD66E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02A8ED-1331-4C1D-8649-743D7BE164D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5843</TotalTime>
  <Words>422</Words>
  <Application>Microsoft Office PowerPoint</Application>
  <PresentationFormat>Widescreen</PresentationFormat>
  <Paragraphs>94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Biome Light</vt:lpstr>
      <vt:lpstr>Calibri</vt:lpstr>
      <vt:lpstr>Calibri Light</vt:lpstr>
      <vt:lpstr>Slack-Lato</vt:lpstr>
      <vt:lpstr>Wingdings</vt:lpstr>
      <vt:lpstr>Office Theme</vt:lpstr>
      <vt:lpstr>System Design &amp; Analysis</vt:lpstr>
      <vt:lpstr>“We’re not to blame for your pet’s bad name”</vt:lpstr>
      <vt:lpstr>System Architecture and Data Flow Diagram</vt:lpstr>
      <vt:lpstr>Overview</vt:lpstr>
      <vt:lpstr>LANDING PAGE</vt:lpstr>
      <vt:lpstr>Login Page</vt:lpstr>
      <vt:lpstr>Signup Page</vt:lpstr>
      <vt:lpstr>Google Login</vt:lpstr>
      <vt:lpstr>Authenticated Home </vt:lpstr>
      <vt:lpstr>Technology</vt:lpstr>
      <vt:lpstr>Implemented Queries</vt:lpstr>
      <vt:lpstr>Future Queries</vt:lpstr>
      <vt:lpstr>CURRENTLY RESEARCHING</vt:lpstr>
      <vt:lpstr>Timeline &amp; milestones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>Adria Gratiot</dc:creator>
  <cp:lastModifiedBy>Adria Gratiot</cp:lastModifiedBy>
  <cp:revision>37</cp:revision>
  <dcterms:created xsi:type="dcterms:W3CDTF">2024-02-02T15:32:56Z</dcterms:created>
  <dcterms:modified xsi:type="dcterms:W3CDTF">2024-03-06T14:14:28Z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