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451" r:id="rId8"/>
    <p:sldId id="2463" r:id="rId9"/>
    <p:sldId id="2457" r:id="rId10"/>
    <p:sldId id="2464" r:id="rId11"/>
    <p:sldId id="2453" r:id="rId12"/>
    <p:sldId id="24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B05AAD3B-92EC-BDCA-9DBA-4AD16F7F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3" y="365125"/>
            <a:ext cx="4757058" cy="573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Meet the team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7463B6B3-FFDE-091E-1B47-522E52AFAA70}"/>
              </a:ext>
            </a:extLst>
          </p:cNvPr>
          <p:cNvSpPr txBox="1">
            <a:spLocks/>
          </p:cNvSpPr>
          <p:nvPr/>
        </p:nvSpPr>
        <p:spPr>
          <a:xfrm>
            <a:off x="7053943" y="1263841"/>
            <a:ext cx="4757058" cy="4636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PROJECT MANAGER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Adria Gratiot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Matt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Neiner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Timothy Huffman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Carl Samuels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59640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INTRODUCTION</a:t>
            </a:r>
            <a:br>
              <a:rPr lang="en-US" sz="5400" dirty="0"/>
            </a:br>
            <a:r>
              <a:rPr lang="en-US" dirty="0"/>
              <a:t>Project idea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1862068"/>
            <a:ext cx="3017520" cy="464871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556" y="2583402"/>
            <a:ext cx="4516707" cy="364674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Executive summary</a:t>
            </a:r>
          </a:p>
          <a:p>
            <a:r>
              <a:rPr lang="en-US" sz="3500" dirty="0"/>
              <a:t>Project proposal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5D59C-4AD9-89E7-F423-65EFC483AE4B}"/>
              </a:ext>
            </a:extLst>
          </p:cNvPr>
          <p:cNvSpPr txBox="1">
            <a:spLocks/>
          </p:cNvSpPr>
          <p:nvPr/>
        </p:nvSpPr>
        <p:spPr>
          <a:xfrm>
            <a:off x="6362330" y="5940605"/>
            <a:ext cx="5829669" cy="36512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/>
              <a:t> </a:t>
            </a:r>
            <a:endParaRPr lang="en-US" spc="300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1882066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Components</a:t>
            </a:r>
            <a:br>
              <a:rPr lang="en-US" dirty="0"/>
            </a:br>
            <a:r>
              <a:rPr lang="en-US" sz="3200" dirty="0"/>
              <a:t>statement of 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1882066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68680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0507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PostgreSQL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5940605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API</a:t>
            </a:r>
            <a:r>
              <a:rPr lang="en-US" sz="3600" dirty="0"/>
              <a:t>s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096000" y="1660945"/>
            <a:ext cx="5669280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  <a:p>
            <a:pPr lvl="1"/>
            <a:r>
              <a:rPr lang="en-US" dirty="0" err="1"/>
              <a:t>Imagga</a:t>
            </a:r>
            <a:endParaRPr lang="en-US" dirty="0"/>
          </a:p>
          <a:p>
            <a:pPr lvl="1"/>
            <a:r>
              <a:rPr lang="en-US" dirty="0"/>
              <a:t>The Dog API</a:t>
            </a:r>
          </a:p>
          <a:p>
            <a:pPr lvl="1"/>
            <a:r>
              <a:rPr lang="en-US" dirty="0"/>
              <a:t>Vision AI</a:t>
            </a:r>
          </a:p>
          <a:p>
            <a:pPr lvl="1"/>
            <a:r>
              <a:rPr lang="en-US" dirty="0" err="1"/>
              <a:t>KerasCV</a:t>
            </a:r>
            <a:endParaRPr lang="en-US" dirty="0"/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61690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ADJUSTMENTS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COMPLETED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One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4838</TotalTime>
  <Words>226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Meet the team</vt:lpstr>
      <vt:lpstr>INTRODUCTION Project idea</vt:lpstr>
      <vt:lpstr>PowerPoint Presentation</vt:lpstr>
      <vt:lpstr>Components statement of work</vt:lpstr>
      <vt:lpstr>technology</vt:lpstr>
      <vt:lpstr>APIs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14</cp:revision>
  <dcterms:created xsi:type="dcterms:W3CDTF">2024-02-02T15:32:56Z</dcterms:created>
  <dcterms:modified xsi:type="dcterms:W3CDTF">2024-02-06T21:18:40Z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