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448" r:id="rId5"/>
    <p:sldId id="2462" r:id="rId6"/>
    <p:sldId id="259" r:id="rId7"/>
    <p:sldId id="2451" r:id="rId8"/>
    <p:sldId id="2463" r:id="rId9"/>
    <p:sldId id="2457" r:id="rId10"/>
    <p:sldId id="2465" r:id="rId11"/>
    <p:sldId id="2464" r:id="rId12"/>
    <p:sldId id="2453" r:id="rId13"/>
    <p:sldId id="243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033" autoAdjust="0"/>
  </p:normalViewPr>
  <p:slideViewPr>
    <p:cSldViewPr snapToGrid="0">
      <p:cViewPr varScale="1">
        <p:scale>
          <a:sx n="108" d="100"/>
          <a:sy n="108" d="100"/>
        </p:scale>
        <p:origin x="516" y="10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close up of computer code">
            <a:extLst>
              <a:ext uri="{FF2B5EF4-FFF2-40B4-BE49-F238E27FC236}">
                <a16:creationId xmlns:a16="http://schemas.microsoft.com/office/drawing/2014/main" id="{7861C704-088A-7EF6-91AD-9363AB622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System Design &amp;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2.7.2004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PHASE ONE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3169602"/>
            <a:ext cx="5167313" cy="518795"/>
          </a:xfrm>
        </p:spPr>
        <p:txBody>
          <a:bodyPr/>
          <a:lstStyle/>
          <a:p>
            <a:r>
              <a:rPr lang="en-US" dirty="0"/>
              <a:t>Team 1: Phase One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B05AAD3B-92EC-BDCA-9DBA-4AD16F7F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3" y="365125"/>
            <a:ext cx="4757058" cy="573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800" dirty="0"/>
              <a:t>Meet the team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7463B6B3-FFDE-091E-1B47-522E52AFAA70}"/>
              </a:ext>
            </a:extLst>
          </p:cNvPr>
          <p:cNvSpPr txBox="1">
            <a:spLocks/>
          </p:cNvSpPr>
          <p:nvPr/>
        </p:nvSpPr>
        <p:spPr>
          <a:xfrm>
            <a:off x="7053943" y="1263841"/>
            <a:ext cx="4757058" cy="46363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spc="300" dirty="0"/>
              <a:t>PROJECT MANAGER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Adria Gratiot</a:t>
            </a:r>
            <a:br>
              <a:rPr lang="en-US" sz="1500" dirty="0"/>
            </a:br>
            <a:endParaRPr lang="en-US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spc="300" dirty="0"/>
              <a:t>PROGRAMMER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Matt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Neiner</a:t>
            </a:r>
            <a:br>
              <a:rPr lang="en-US" sz="1500" dirty="0"/>
            </a:br>
            <a:endParaRPr lang="en-US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spc="300" dirty="0"/>
              <a:t>PROGRAMMER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Timothy Huffman</a:t>
            </a:r>
            <a:br>
              <a:rPr lang="en-US" sz="1500" dirty="0"/>
            </a:br>
            <a:endParaRPr lang="en-US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spc="300" dirty="0"/>
              <a:t>PROGRAMMER</a:t>
            </a:r>
            <a:r>
              <a:rPr lang="en-US" sz="1800" dirty="0"/>
              <a:t>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Carl Samuels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59640"/>
            <a:ext cx="5897218" cy="8842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200" dirty="0"/>
              <a:t>INTRODUCTION</a:t>
            </a:r>
            <a:br>
              <a:rPr lang="en-US" sz="5400" dirty="0"/>
            </a:br>
            <a:r>
              <a:rPr lang="en-US" dirty="0"/>
              <a:t>Project idea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5999" y="1862068"/>
            <a:ext cx="3017520" cy="464871"/>
          </a:xfrm>
        </p:spPr>
        <p:txBody>
          <a:bodyPr/>
          <a:lstStyle/>
          <a:p>
            <a:r>
              <a:rPr lang="en-US" sz="2400" dirty="0"/>
              <a:t>PET NAMER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556" y="2583402"/>
            <a:ext cx="4516707" cy="3646749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400" cap="small" spc="50" dirty="0">
                <a:cs typeface="Biome Light" panose="020B0303030204020804" pitchFamily="34" charset="0"/>
              </a:rPr>
              <a:t>Would you like help picking a name for your pet?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cap="small" spc="50" dirty="0">
                <a:cs typeface="Biome Light" panose="020B0303030204020804" pitchFamily="34" charset="0"/>
              </a:rPr>
              <a:t>Simply upload a picture and we’ll recommend a few different names for you!</a:t>
            </a:r>
          </a:p>
          <a:p>
            <a:pPr marL="0" indent="0">
              <a:buNone/>
            </a:pPr>
            <a:endParaRPr lang="en-US" sz="2400" cap="small" spc="50" dirty="0"/>
          </a:p>
          <a:p>
            <a:pPr marL="0" indent="0">
              <a:buNone/>
            </a:pPr>
            <a:endParaRPr lang="en-US" sz="2400" cap="small" spc="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2F8EB875-4267-9B7B-CA4D-2BA5B5FF6E4F}"/>
              </a:ext>
            </a:extLst>
          </p:cNvPr>
          <p:cNvSpPr txBox="1">
            <a:spLocks/>
          </p:cNvSpPr>
          <p:nvPr/>
        </p:nvSpPr>
        <p:spPr>
          <a:xfrm>
            <a:off x="6362330" y="446291"/>
            <a:ext cx="5630887" cy="16612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/>
              <a:t>Executive summary</a:t>
            </a:r>
          </a:p>
          <a:p>
            <a:r>
              <a:rPr lang="en-US" sz="3500" dirty="0"/>
              <a:t>Project proposal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5D59C-4AD9-89E7-F423-65EFC483AE4B}"/>
              </a:ext>
            </a:extLst>
          </p:cNvPr>
          <p:cNvSpPr txBox="1">
            <a:spLocks/>
          </p:cNvSpPr>
          <p:nvPr/>
        </p:nvSpPr>
        <p:spPr>
          <a:xfrm>
            <a:off x="6362330" y="5940605"/>
            <a:ext cx="5829669" cy="365125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300"/>
              <a:t> </a:t>
            </a:r>
            <a:endParaRPr lang="en-US" spc="300" dirty="0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F8BBD6BA-CA7D-1973-B283-4041FC25B422}"/>
              </a:ext>
            </a:extLst>
          </p:cNvPr>
          <p:cNvSpPr txBox="1">
            <a:spLocks/>
          </p:cNvSpPr>
          <p:nvPr/>
        </p:nvSpPr>
        <p:spPr>
          <a:xfrm>
            <a:off x="6362330" y="1882066"/>
            <a:ext cx="4516707" cy="385912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400" cap="none" spc="0" dirty="0">
                <a:solidFill>
                  <a:sysClr val="windowText" lastClr="000000"/>
                </a:solidFill>
                <a:effectLst/>
              </a:rPr>
              <a:t>After a client uploads a picture of their pet, our image recognition will be able to determine what kind of animal it is, then recommend names based off this information and a couple of other factors such as the animal’s coloring.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C79F0CB-D8A3-C42E-9E9A-ABCD333E1E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>
          <a:xfrm>
            <a:off x="0" y="-9922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1" y="401907"/>
            <a:ext cx="5251450" cy="1661297"/>
          </a:xfrm>
        </p:spPr>
        <p:txBody>
          <a:bodyPr anchor="t">
            <a:normAutofit/>
          </a:bodyPr>
          <a:lstStyle/>
          <a:p>
            <a:r>
              <a:rPr lang="en-US" sz="4200" dirty="0"/>
              <a:t>Components</a:t>
            </a:r>
            <a:br>
              <a:rPr lang="en-US" dirty="0"/>
            </a:br>
            <a:r>
              <a:rPr lang="en-US" sz="3200" dirty="0"/>
              <a:t>statement of work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5940605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1882066"/>
            <a:ext cx="5517781" cy="37641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Landing page with account creation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upload screen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recognition response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Name suggestions from designated databases based on the animal and obvious features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Ability to save favorite names to account database</a:t>
            </a:r>
          </a:p>
        </p:txBody>
      </p:sp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EFC42499-7A07-6EF5-2A4A-AD93E002BC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409489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10C261F5-27E5-A8D9-57BF-8DCB0A00F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261" r="36813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68680"/>
            <a:ext cx="5251450" cy="956373"/>
          </a:xfrm>
        </p:spPr>
        <p:txBody>
          <a:bodyPr anchor="t">
            <a:normAutofit fontScale="90000"/>
          </a:bodyPr>
          <a:lstStyle/>
          <a:p>
            <a:r>
              <a:rPr lang="en-US" sz="4800" dirty="0"/>
              <a:t>Frontend</a:t>
            </a:r>
            <a:br>
              <a:rPr lang="en-US" sz="4800" dirty="0"/>
            </a:br>
            <a:r>
              <a:rPr lang="en-US" sz="4800" dirty="0"/>
              <a:t>technology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5940605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13952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VSCode</a:t>
            </a:r>
            <a:r>
              <a:rPr lang="en-US" dirty="0"/>
              <a:t>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10C261F5-27E5-A8D9-57BF-8DCB0A00F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5123" r="-49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68680"/>
            <a:ext cx="5251450" cy="956373"/>
          </a:xfrm>
        </p:spPr>
        <p:txBody>
          <a:bodyPr anchor="t">
            <a:normAutofit fontScale="90000"/>
          </a:bodyPr>
          <a:lstStyle/>
          <a:p>
            <a:r>
              <a:rPr lang="en-US" sz="4800" dirty="0"/>
              <a:t>Backend</a:t>
            </a:r>
            <a:br>
              <a:rPr lang="en-US" sz="4800" dirty="0"/>
            </a:br>
            <a:r>
              <a:rPr lang="en-US" sz="4800" dirty="0"/>
              <a:t>technology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5940605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13952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VSCode</a:t>
            </a:r>
            <a:r>
              <a:rPr lang="en-US" dirty="0"/>
              <a:t>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PostgreSQL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3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5940605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Picture Placeholder 5" descr="person staring at blueprints on a brick wall">
            <a:extLst>
              <a:ext uri="{FF2B5EF4-FFF2-40B4-BE49-F238E27FC236}">
                <a16:creationId xmlns:a16="http://schemas.microsoft.com/office/drawing/2014/main" id="{A290E82F-CF8E-78AC-4042-A00C42CC9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A2FAB6D-1E67-AD6D-D1AB-C04147A1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200" dirty="0"/>
              <a:t>Cutting edge API</a:t>
            </a:r>
            <a:r>
              <a:rPr lang="en-US" sz="3200" dirty="0"/>
              <a:t>s</a:t>
            </a:r>
            <a:endParaRPr lang="en-US" sz="4200" dirty="0"/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5D13124E-A576-A643-0305-072644813EB5}"/>
              </a:ext>
            </a:extLst>
          </p:cNvPr>
          <p:cNvSpPr txBox="1">
            <a:spLocks/>
          </p:cNvSpPr>
          <p:nvPr/>
        </p:nvSpPr>
        <p:spPr>
          <a:xfrm>
            <a:off x="6096000" y="1660945"/>
            <a:ext cx="5669280" cy="4208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spc="300">
                <a:cs typeface="Biome Light" panose="020B0303030204020804" pitchFamily="34" charset="0"/>
              </a:defRPr>
            </a:lvl1pPr>
            <a:lvl2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pc="0" dirty="0"/>
              <a:t>CURRENTLY RESEARCHING</a:t>
            </a:r>
          </a:p>
          <a:p>
            <a:pPr>
              <a:lnSpc>
                <a:spcPct val="150000"/>
              </a:lnSpc>
            </a:pPr>
            <a:r>
              <a:rPr lang="en-US" spc="0" dirty="0">
                <a:cs typeface="+mn-cs"/>
              </a:rPr>
              <a:t>We need an API for animal photo recognition, here’s what we are looking at possibly implementing:</a:t>
            </a:r>
          </a:p>
          <a:p>
            <a:pPr lvl="1"/>
            <a:r>
              <a:rPr lang="en-US" dirty="0"/>
              <a:t>Amazon </a:t>
            </a:r>
            <a:r>
              <a:rPr lang="en-US" dirty="0" err="1"/>
              <a:t>Rekognition</a:t>
            </a:r>
            <a:endParaRPr lang="en-US" dirty="0"/>
          </a:p>
          <a:p>
            <a:pPr lvl="1"/>
            <a:r>
              <a:rPr lang="en-US" dirty="0" err="1"/>
              <a:t>Imagga</a:t>
            </a:r>
            <a:endParaRPr lang="en-US" dirty="0"/>
          </a:p>
          <a:p>
            <a:pPr lvl="1"/>
            <a:r>
              <a:rPr lang="en-US" dirty="0"/>
              <a:t>The Dog API</a:t>
            </a:r>
          </a:p>
          <a:p>
            <a:pPr lvl="1"/>
            <a:r>
              <a:rPr lang="en-US" dirty="0"/>
              <a:t>Vision AI</a:t>
            </a:r>
          </a:p>
          <a:p>
            <a:pPr lvl="1"/>
            <a:r>
              <a:rPr lang="en-US" dirty="0" err="1"/>
              <a:t>KerasCV</a:t>
            </a:r>
            <a:endParaRPr lang="en-US" dirty="0"/>
          </a:p>
          <a:p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44082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725" y="241761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Timeline &amp; milestones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961690"/>
              </p:ext>
            </p:extLst>
          </p:nvPr>
        </p:nvGraphicFramePr>
        <p:xfrm>
          <a:off x="681249" y="2400407"/>
          <a:ext cx="10827912" cy="287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978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February 7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March 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April 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May 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61096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PROJECT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SELECTED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PROJECT DEVELOPMENT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PROJECT</a:t>
                      </a:r>
                      <a:b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</a:b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ADJUSTMENTS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PROJECT</a:t>
                      </a:r>
                      <a:b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</a:b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COMPLETED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7206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4867</TotalTime>
  <Words>240</Words>
  <Application>Microsoft Office PowerPoint</Application>
  <PresentationFormat>Widescreen</PresentationFormat>
  <Paragraphs>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-apple-system</vt:lpstr>
      <vt:lpstr>Arial</vt:lpstr>
      <vt:lpstr>Biome Light</vt:lpstr>
      <vt:lpstr>Calibri</vt:lpstr>
      <vt:lpstr>Calibri Light</vt:lpstr>
      <vt:lpstr>Slack-Lato</vt:lpstr>
      <vt:lpstr>Wingdings</vt:lpstr>
      <vt:lpstr>Office Theme</vt:lpstr>
      <vt:lpstr>System Design &amp; Analysis</vt:lpstr>
      <vt:lpstr>Meet the team</vt:lpstr>
      <vt:lpstr>INTRODUCTION Project idea</vt:lpstr>
      <vt:lpstr>PowerPoint Presentation</vt:lpstr>
      <vt:lpstr>Components statement of work</vt:lpstr>
      <vt:lpstr>Frontend technology</vt:lpstr>
      <vt:lpstr>Backend technology</vt:lpstr>
      <vt:lpstr>Cutting edge APIs</vt:lpstr>
      <vt:lpstr>Timeline &amp; milestones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Adria Gratiot</dc:creator>
  <cp:lastModifiedBy>Adria Gratiot</cp:lastModifiedBy>
  <cp:revision>20</cp:revision>
  <dcterms:created xsi:type="dcterms:W3CDTF">2024-02-02T15:32:56Z</dcterms:created>
  <dcterms:modified xsi:type="dcterms:W3CDTF">2024-02-07T03:21:56Z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