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59" r:id="rId6"/>
    <p:sldId id="2472" r:id="rId7"/>
    <p:sldId id="2463" r:id="rId8"/>
    <p:sldId id="2468" r:id="rId9"/>
    <p:sldId id="2469" r:id="rId10"/>
    <p:sldId id="2470" r:id="rId11"/>
    <p:sldId id="2471" r:id="rId12"/>
    <p:sldId id="2474" r:id="rId13"/>
    <p:sldId id="2466" r:id="rId14"/>
    <p:sldId id="2467" r:id="rId15"/>
    <p:sldId id="2473" r:id="rId16"/>
    <p:sldId id="2464" r:id="rId17"/>
    <p:sldId id="2453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20.98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0,'2715'0,"-2621"0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0.48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1,'1719'0,"-1685"0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5.32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0,'3794'0,"-3760"0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9.60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1,'4003'0,"-3957"0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38.99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41.49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1,'3623'0,"-3578"0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7:55.19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1,'4206'0,"-4182"0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1.86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0,'4182'0,"-4148"0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9T10:38:09.44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1,'2582'0,"-2549"0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D1C1D"/>
                </a:solidFill>
                <a:latin typeface="Slack-Lato"/>
              </a:rPr>
              <a:t>Dbeaver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(for viewing database tables)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Implemented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Django’s authentication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Retrieves user from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password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Return user from database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Google Authentication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Start by Django sending request to Google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Google generates authentication token, which is validated by Django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Once verified, Django sends request for user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A81C-D788-C998-192F-A41C724B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C17AFBF1-09E9-E506-28F0-063FCE54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B9BBDD-D331-85ED-463F-3F462183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Future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C81AB-CBB5-D778-A045-9AEE956D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5E9FD-7EEB-4447-F64D-1F1FA53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C4FFE33-5032-FC7C-2B9D-D3529A288765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89376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 provides Object-Relational-Mapping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CRUD operations to interact with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Retrieving animal names, filtering names based on attributes, creating a list of favorited names</a:t>
            </a:r>
          </a:p>
        </p:txBody>
      </p:sp>
    </p:spTree>
    <p:extLst>
      <p:ext uri="{BB962C8B-B14F-4D97-AF65-F5344CB8AC3E}">
        <p14:creationId xmlns:p14="http://schemas.microsoft.com/office/powerpoint/2010/main" val="281674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CURRENTLY RESEARCHING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Microsoft Azure AI API</a:t>
            </a:r>
          </a:p>
          <a:p>
            <a:pPr lvl="2"/>
            <a:r>
              <a:rPr lang="en-US" dirty="0"/>
              <a:t>Uses Microsoft Azure AI to recognize image and return tag</a:t>
            </a:r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0FA0-CE09-82DB-0E84-8CB701D3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4A0EB61E-4604-76AF-6122-43154C0D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3" r="7453"/>
          <a:stretch/>
        </p:blipFill>
        <p:spPr>
          <a:xfrm>
            <a:off x="-1" y="0"/>
            <a:ext cx="7854044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1A69BC-07A2-0CF1-85EC-F5A48B5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389" y="122305"/>
            <a:ext cx="3489391" cy="926727"/>
          </a:xfrm>
        </p:spPr>
        <p:txBody>
          <a:bodyPr anchor="t">
            <a:noAutofit/>
          </a:bodyPr>
          <a:lstStyle/>
          <a:p>
            <a:r>
              <a:rPr lang="en-US" sz="2800" dirty="0"/>
              <a:t>System Architecture and Data Flow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4510D-2A24-56C7-72E5-5AF8CE5C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043" y="2025552"/>
            <a:ext cx="4337956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BC444-5746-6521-B1B2-E817C1C4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FC7A675-593D-8903-B510-BEAAC666B4DA}"/>
              </a:ext>
            </a:extLst>
          </p:cNvPr>
          <p:cNvSpPr txBox="1">
            <a:spLocks/>
          </p:cNvSpPr>
          <p:nvPr/>
        </p:nvSpPr>
        <p:spPr>
          <a:xfrm>
            <a:off x="8124389" y="2710543"/>
            <a:ext cx="3154533" cy="30984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level view at the different pages and data flows of 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55ABDE32-A7BD-7D54-85BD-901EE45C17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7786" t="11343" r="27786"/>
          <a:stretch/>
        </p:blipFill>
        <p:spPr>
          <a:xfrm>
            <a:off x="0" y="777922"/>
            <a:ext cx="5416550" cy="60800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57F7275-9335-5902-A322-7641D2F1881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login to their account</a:t>
            </a:r>
          </a:p>
          <a:p>
            <a:r>
              <a:rPr lang="en-US" dirty="0"/>
              <a:t>In order to save names, user must be logged in</a:t>
            </a:r>
          </a:p>
          <a:p>
            <a:r>
              <a:rPr lang="en-US" dirty="0"/>
              <a:t>Use either Google Account or create account credentials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DC1EAB-8470-28E6-D19F-1A7351C763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7786" r="2778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Django Authentication Form</a:t>
            </a:r>
          </a:p>
          <a:p>
            <a:r>
              <a:rPr lang="en-US" dirty="0"/>
              <a:t>Checks if username is in user, if password is valid, if passwords match</a:t>
            </a:r>
          </a:p>
          <a:p>
            <a:r>
              <a:rPr lang="en-US" dirty="0"/>
              <a:t>Redirects to login page upon successful creation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B7D641B-1561-0418-4F14-6EF9F0152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9832" t="11122" r="19832"/>
          <a:stretch/>
        </p:blipFill>
        <p:spPr>
          <a:xfrm>
            <a:off x="198783" y="337624"/>
            <a:ext cx="5669280" cy="61827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Google account to link to </a:t>
            </a:r>
            <a:r>
              <a:rPr lang="en-US" dirty="0" err="1"/>
              <a:t>PetNamer</a:t>
            </a:r>
            <a:r>
              <a:rPr lang="en-US" dirty="0"/>
              <a:t> app</a:t>
            </a:r>
          </a:p>
          <a:p>
            <a:r>
              <a:rPr lang="en-US" dirty="0"/>
              <a:t>Will use email and name to create 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465" y="407320"/>
            <a:ext cx="5897218" cy="884238"/>
          </a:xfrm>
        </p:spPr>
        <p:txBody>
          <a:bodyPr/>
          <a:lstStyle/>
          <a:p>
            <a:r>
              <a:rPr lang="en-US" dirty="0"/>
              <a:t>Google Login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14:cNvPr>
              <p14:cNvContentPartPr/>
              <p14:nvPr/>
            </p14:nvContentPartPr>
            <p14:xfrm>
              <a:off x="3362095" y="2958148"/>
              <a:ext cx="1011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B6F95B-9B5D-ECF2-AFEA-78BC897B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095" y="2895148"/>
                <a:ext cx="113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14:cNvPr>
              <p14:cNvContentPartPr/>
              <p14:nvPr/>
            </p14:nvContentPartPr>
            <p14:xfrm>
              <a:off x="3348055" y="3422188"/>
              <a:ext cx="6314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36EFF7-CB2D-141E-D0B3-DABCC0782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5415" y="3359548"/>
                <a:ext cx="75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14:cNvPr>
              <p14:cNvContentPartPr/>
              <p14:nvPr/>
            </p14:nvContentPartPr>
            <p14:xfrm>
              <a:off x="3150775" y="2901988"/>
              <a:ext cx="1378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2CA15E-79C1-7DF0-6FB1-7326C32761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135" y="2838988"/>
                <a:ext cx="1504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14:cNvPr>
              <p14:cNvContentPartPr/>
              <p14:nvPr/>
            </p14:nvContentPartPr>
            <p14:xfrm>
              <a:off x="3137095" y="2789308"/>
              <a:ext cx="1457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451767-FEA0-130C-59F4-7B7BA951F0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095" y="2726668"/>
                <a:ext cx="15832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6FA8B52-1B56-C267-0523-74C8665D74B3}"/>
              </a:ext>
            </a:extLst>
          </p:cNvPr>
          <p:cNvGrpSpPr/>
          <p:nvPr/>
        </p:nvGrpSpPr>
        <p:grpSpPr>
          <a:xfrm>
            <a:off x="3109015" y="2986228"/>
            <a:ext cx="1523160" cy="42480"/>
            <a:chOff x="3109015" y="2986228"/>
            <a:chExt cx="1523160" cy="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14:cNvPr>
                <p14:cNvContentPartPr/>
                <p14:nvPr/>
              </p14:nvContentPartPr>
              <p14:xfrm>
                <a:off x="3165175" y="30283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B5462-A8A3-4DA2-B032-2FD6073389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02535" y="2965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14:cNvPr>
                <p14:cNvContentPartPr/>
                <p14:nvPr/>
              </p14:nvContentPartPr>
              <p14:xfrm>
                <a:off x="3178855" y="3028348"/>
                <a:ext cx="13208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249C2-0F8E-0B5B-E865-595E28F794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16215" y="2965708"/>
                  <a:ext cx="1446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14:cNvPr>
                <p14:cNvContentPartPr/>
                <p14:nvPr/>
              </p14:nvContentPartPr>
              <p14:xfrm>
                <a:off x="3109015" y="2986228"/>
                <a:ext cx="15231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8DA5D-BE5D-94C1-DC45-FADFBDE029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6015" y="2923588"/>
                  <a:ext cx="16488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14:cNvPr>
              <p14:cNvContentPartPr/>
              <p14:nvPr/>
            </p14:nvContentPartPr>
            <p14:xfrm>
              <a:off x="3109015" y="2887948"/>
              <a:ext cx="15177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2F79A-1701-0AEF-8D84-E0FB208B72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6015" y="2824948"/>
                <a:ext cx="1643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14:cNvPr>
              <p14:cNvContentPartPr/>
              <p14:nvPr/>
            </p14:nvContentPartPr>
            <p14:xfrm>
              <a:off x="3333655" y="3900628"/>
              <a:ext cx="9417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47B492-78E1-11B1-C1B5-1F7C76345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1015" y="3837988"/>
                <a:ext cx="10674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BD57-F3EB-28BD-65C8-04BCFC9F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A310403-C338-B3EA-47A9-8964B7741E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8488" t="10257" r="17782"/>
          <a:stretch/>
        </p:blipFill>
        <p:spPr>
          <a:xfrm>
            <a:off x="0" y="0"/>
            <a:ext cx="541655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571F-E358-6D86-4C9C-AF8D01C7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9D08E-7AF8-9086-0B73-AEC1BEAF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links for the different functions users can do</a:t>
            </a:r>
          </a:p>
          <a:p>
            <a:pPr lvl="1"/>
            <a:r>
              <a:rPr lang="en-US" dirty="0"/>
              <a:t>Upload a picture to be recognized</a:t>
            </a:r>
          </a:p>
          <a:p>
            <a:pPr lvl="1"/>
            <a:r>
              <a:rPr lang="en-US" dirty="0"/>
              <a:t>View names that the user has saved as favorites</a:t>
            </a:r>
          </a:p>
          <a:p>
            <a:pPr lvl="1"/>
            <a:r>
              <a:rPr lang="en-US" dirty="0"/>
              <a:t>Delete and Update Account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7980AD-D949-FA12-91E4-3105A4E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Home </a:t>
            </a:r>
          </a:p>
        </p:txBody>
      </p:sp>
    </p:spTree>
    <p:extLst>
      <p:ext uri="{BB962C8B-B14F-4D97-AF65-F5344CB8AC3E}">
        <p14:creationId xmlns:p14="http://schemas.microsoft.com/office/powerpoint/2010/main" val="289454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5839</TotalTime>
  <Words>419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System Architecture and Data Flow Diagram</vt:lpstr>
      <vt:lpstr>Overview</vt:lpstr>
      <vt:lpstr>LANDING PAGE</vt:lpstr>
      <vt:lpstr>Login Page</vt:lpstr>
      <vt:lpstr>Signup Page</vt:lpstr>
      <vt:lpstr>Google Login</vt:lpstr>
      <vt:lpstr>Authenticated Home </vt:lpstr>
      <vt:lpstr>Technology</vt:lpstr>
      <vt:lpstr>Implemented Queries</vt:lpstr>
      <vt:lpstr>Future Queries</vt:lpstr>
      <vt:lpstr>CURRENTLY RESEARCHING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34</cp:revision>
  <dcterms:created xsi:type="dcterms:W3CDTF">2024-02-02T15:32:56Z</dcterms:created>
  <dcterms:modified xsi:type="dcterms:W3CDTF">2024-03-05T18:10:34Z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