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59" r:id="rId6"/>
    <p:sldId id="2466" r:id="rId7"/>
    <p:sldId id="2467" r:id="rId8"/>
    <p:sldId id="2463" r:id="rId9"/>
    <p:sldId id="2476" r:id="rId10"/>
    <p:sldId id="2482" r:id="rId11"/>
    <p:sldId id="2481" r:id="rId12"/>
    <p:sldId id="2480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4.10.2004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three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LIVE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Three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“We’re not to blame for your pet’s bad name”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602490"/>
          </a:xfrm>
        </p:spPr>
        <p:txBody>
          <a:bodyPr/>
          <a:lstStyle/>
          <a:p>
            <a:r>
              <a:rPr lang="en-US" sz="3600" b="1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927460"/>
            <a:ext cx="5251451" cy="33881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800" cap="small" spc="50" dirty="0"/>
          </a:p>
          <a:p>
            <a:pPr marL="0" indent="0">
              <a:buNone/>
            </a:pPr>
            <a:endParaRPr lang="en-US" sz="28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AI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SQLite3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Phase 3 updates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29" y="2390677"/>
            <a:ext cx="5477523" cy="40776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/>
              <a:t>We worked on: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Understanding how Django and Python work together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Learned that the implementation of the Django/Python combo to our IDE, </a:t>
            </a:r>
            <a:r>
              <a:rPr lang="en-US" sz="2000" dirty="0" err="1"/>
              <a:t>VSCode</a:t>
            </a:r>
            <a:r>
              <a:rPr lang="en-US" sz="2000" dirty="0"/>
              <a:t>, has a built in SQL database that we can access through the website admin page instead of needing to use a separate SQL application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to integrate and implement the Azure AI image recognition API</a:t>
            </a:r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Login screen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 with name suggestions from designated databases based on the animal recognized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Landing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page seen if the domain was www.petnamer.com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Greeted by adorable animals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Get started </a:t>
            </a:r>
            <a:r>
              <a:rPr lang="en-US" dirty="0"/>
              <a:t>takes you to the login/account creation screen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Logo created by Carl</a:t>
            </a:r>
          </a:p>
        </p:txBody>
      </p:sp>
    </p:spTree>
    <p:extLst>
      <p:ext uri="{BB962C8B-B14F-4D97-AF65-F5344CB8AC3E}">
        <p14:creationId xmlns:p14="http://schemas.microsoft.com/office/powerpoint/2010/main" val="170904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542" y="499060"/>
            <a:ext cx="5675243" cy="956373"/>
          </a:xfrm>
        </p:spPr>
        <p:txBody>
          <a:bodyPr anchor="t">
            <a:noAutofit/>
          </a:bodyPr>
          <a:lstStyle/>
          <a:p>
            <a:r>
              <a:rPr lang="en-US" sz="4600" dirty="0"/>
              <a:t>LOGIN page/</a:t>
            </a:r>
            <a:br>
              <a:rPr lang="en-US" sz="4600" dirty="0"/>
            </a:br>
            <a:r>
              <a:rPr lang="en-US" sz="4600" dirty="0"/>
              <a:t>account creation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order to receive pet name suggestions a pet owner will need to create an </a:t>
            </a:r>
            <a:r>
              <a:rPr lang="en-US" sz="2600" dirty="0"/>
              <a:t>account</a:t>
            </a:r>
            <a:r>
              <a:rPr lang="en-US" sz="2400" dirty="0"/>
              <a:t> and log in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An account is required to create an account to use </a:t>
            </a:r>
            <a:r>
              <a:rPr lang="en-US" sz="2400" dirty="0" err="1">
                <a:solidFill>
                  <a:srgbClr val="FF0000"/>
                </a:solidFill>
              </a:rPr>
              <a:t>PetNamer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Placeholder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23120B7D-A1BE-B450-47CD-859375CA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786" r="27786"/>
          <a:stretch>
            <a:fillRect/>
          </a:stretch>
        </p:blipFill>
        <p:spPr>
          <a:xfrm>
            <a:off x="0" y="0"/>
            <a:ext cx="5416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474070" cy="956373"/>
          </a:xfrm>
        </p:spPr>
        <p:txBody>
          <a:bodyPr anchor="t">
            <a:noAutofit/>
          </a:bodyPr>
          <a:lstStyle/>
          <a:p>
            <a:r>
              <a:rPr lang="en-US" sz="4600" dirty="0"/>
              <a:t>Upload a picture of your pet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pet owner will click on choose file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will then need to upload a picture they have already taken and saved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screen shot Adria has uploaded a picture of her cat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7F0AB9-DBE7-9855-21AC-660317A4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4927601" cy="68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7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47407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Image 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5249333" y="2658533"/>
            <a:ext cx="5621867" cy="417489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/>
              <a:t>Azure backend recognition response:</a:t>
            </a:r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     ‘cat’ was sent to our database </a:t>
            </a:r>
          </a:p>
          <a:p>
            <a:pPr algn="ctr">
              <a:spcAft>
                <a:spcPts val="1200"/>
              </a:spcAft>
            </a:pPr>
            <a:r>
              <a:rPr lang="en-US" dirty="0"/>
              <a:t>and the name suggestions were returned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95D9E-F2EB-24CB-45B0-3198A9E4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646246" cy="6874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60E51-84F4-59CB-9B68-F8A1939C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457" y="3260586"/>
            <a:ext cx="7498080" cy="2319226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AC885B01-D672-FAF5-336A-A7234D2CED95}"/>
              </a:ext>
            </a:extLst>
          </p:cNvPr>
          <p:cNvSpPr/>
          <p:nvPr/>
        </p:nvSpPr>
        <p:spPr>
          <a:xfrm rot="20112804" flipV="1">
            <a:off x="3448220" y="3766431"/>
            <a:ext cx="1786658" cy="2639493"/>
          </a:xfrm>
          <a:prstGeom prst="curvedRightArrow">
            <a:avLst>
              <a:gd name="adj1" fmla="val 2299"/>
              <a:gd name="adj2" fmla="val 2944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88CC5E-F2D4-48FE-C914-1B2951B28EFD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6045200"/>
            <a:ext cx="2048933" cy="4231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5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6180</TotalTime>
  <Words>300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Biome Light</vt:lpstr>
      <vt:lpstr>Calibri</vt:lpstr>
      <vt:lpstr>Calibri Light</vt:lpstr>
      <vt:lpstr>Wingdings</vt:lpstr>
      <vt:lpstr>Office Theme</vt:lpstr>
      <vt:lpstr>System Design &amp; Analysis</vt:lpstr>
      <vt:lpstr>“We’re not to blame for your pet’s bad name”</vt:lpstr>
      <vt:lpstr>Technology</vt:lpstr>
      <vt:lpstr>Phase 3 updates</vt:lpstr>
      <vt:lpstr>Overview</vt:lpstr>
      <vt:lpstr>Landing page</vt:lpstr>
      <vt:lpstr>LOGIN page/ account creation</vt:lpstr>
      <vt:lpstr>Upload a picture of your pet</vt:lpstr>
      <vt:lpstr>Image Recognition</vt:lpstr>
      <vt:lpstr>LIVE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56</cp:revision>
  <dcterms:created xsi:type="dcterms:W3CDTF">2024-02-02T15:32:56Z</dcterms:created>
  <dcterms:modified xsi:type="dcterms:W3CDTF">2024-04-10T04:14:53Z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