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72" r:id="rId7"/>
    <p:sldId id="2468" r:id="rId8"/>
    <p:sldId id="2469" r:id="rId9"/>
    <p:sldId id="2470" r:id="rId10"/>
    <p:sldId id="2471" r:id="rId11"/>
    <p:sldId id="2463" r:id="rId12"/>
    <p:sldId id="2466" r:id="rId13"/>
    <p:sldId id="2464" r:id="rId14"/>
    <p:sldId id="2451" r:id="rId15"/>
    <p:sldId id="2467" r:id="rId16"/>
    <p:sldId id="2473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70" d="100"/>
          <a:sy n="70" d="100"/>
        </p:scale>
        <p:origin x="96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Google Login API</a:t>
            </a:r>
          </a:p>
          <a:p>
            <a:pPr lvl="2"/>
            <a:r>
              <a:rPr lang="en-US" dirty="0"/>
              <a:t>Use Google Account to login to website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5806</TotalTime>
  <Words>446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System Architecture and Data Flow Diagram</vt:lpstr>
      <vt:lpstr>LANDING PAGE</vt:lpstr>
      <vt:lpstr>Login Page</vt:lpstr>
      <vt:lpstr>Signup Page</vt:lpstr>
      <vt:lpstr>Google Login</vt:lpstr>
      <vt:lpstr>x</vt:lpstr>
      <vt:lpstr>Technology</vt:lpstr>
      <vt:lpstr>x</vt:lpstr>
      <vt:lpstr>PowerPoint Presentation</vt:lpstr>
      <vt:lpstr>Implemented Queries</vt:lpstr>
      <vt:lpstr>Future Queries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Matthew Neiner</cp:lastModifiedBy>
  <cp:revision>31</cp:revision>
  <dcterms:created xsi:type="dcterms:W3CDTF">2024-02-02T15:32:56Z</dcterms:created>
  <dcterms:modified xsi:type="dcterms:W3CDTF">2024-02-29T10:38:28Z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