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6" r:id="rId11"/>
    <p:sldId id="2464" r:id="rId12"/>
    <p:sldId id="2453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Frontend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backend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Cutting edge API</a:t>
            </a:r>
            <a:r>
              <a:rPr lang="en-US" sz="3200" dirty="0"/>
              <a:t>s</a:t>
            </a:r>
            <a:endParaRPr lang="en-US" sz="42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61690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ADJUSTMENTS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4894</TotalTime>
  <Words>241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Frontend technology</vt:lpstr>
      <vt:lpstr>backend technology</vt:lpstr>
      <vt:lpstr>Cutting edge 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23</cp:revision>
  <dcterms:created xsi:type="dcterms:W3CDTF">2024-02-02T15:32:56Z</dcterms:created>
  <dcterms:modified xsi:type="dcterms:W3CDTF">2024-02-07T03:50:22Z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