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62" r:id="rId6"/>
    <p:sldId id="259" r:id="rId7"/>
    <p:sldId id="2451" r:id="rId8"/>
    <p:sldId id="2463" r:id="rId9"/>
    <p:sldId id="2457" r:id="rId10"/>
    <p:sldId id="2466" r:id="rId11"/>
    <p:sldId id="2464" r:id="rId12"/>
    <p:sldId id="2453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One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B05AAD3B-92EC-BDCA-9DBA-4AD16F7F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3" y="365125"/>
            <a:ext cx="4757058" cy="573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dirty="0"/>
              <a:t>Meet the team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7463B6B3-FFDE-091E-1B47-522E52AFAA70}"/>
              </a:ext>
            </a:extLst>
          </p:cNvPr>
          <p:cNvSpPr txBox="1">
            <a:spLocks/>
          </p:cNvSpPr>
          <p:nvPr/>
        </p:nvSpPr>
        <p:spPr>
          <a:xfrm>
            <a:off x="7053943" y="1263841"/>
            <a:ext cx="4757058" cy="46363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PROJECT MANAGER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Adria Gratiot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Matt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Neiner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Timothy Huffman</a:t>
            </a:r>
            <a:br>
              <a:rPr lang="en-US" sz="1500" dirty="0"/>
            </a:b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spc="300" dirty="0"/>
              <a:t>PROGRAMMER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Carl Samuels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59640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INTRODUCTION</a:t>
            </a:r>
            <a:br>
              <a:rPr lang="en-US" sz="5400" dirty="0"/>
            </a:br>
            <a:r>
              <a:rPr lang="en-US" dirty="0"/>
              <a:t>Project idea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1862068"/>
            <a:ext cx="3017520" cy="464871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556" y="2583402"/>
            <a:ext cx="4516707" cy="364674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400" cap="small" spc="50" dirty="0"/>
          </a:p>
          <a:p>
            <a:pPr marL="0" indent="0">
              <a:buNone/>
            </a:pPr>
            <a:endParaRPr lang="en-US" sz="2400" cap="small" spc="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8EB875-4267-9B7B-CA4D-2BA5B5FF6E4F}"/>
              </a:ext>
            </a:extLst>
          </p:cNvPr>
          <p:cNvSpPr txBox="1">
            <a:spLocks/>
          </p:cNvSpPr>
          <p:nvPr/>
        </p:nvSpPr>
        <p:spPr>
          <a:xfrm>
            <a:off x="6362330" y="446291"/>
            <a:ext cx="5630887" cy="16612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Executive summary</a:t>
            </a:r>
          </a:p>
          <a:p>
            <a:r>
              <a:rPr lang="en-US" sz="3500" dirty="0"/>
              <a:t>Project proposal</a:t>
            </a:r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8BBD6BA-CA7D-1973-B283-4041FC25B422}"/>
              </a:ext>
            </a:extLst>
          </p:cNvPr>
          <p:cNvSpPr txBox="1">
            <a:spLocks/>
          </p:cNvSpPr>
          <p:nvPr/>
        </p:nvSpPr>
        <p:spPr>
          <a:xfrm>
            <a:off x="6362330" y="2517621"/>
            <a:ext cx="4516707" cy="385912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cap="none" spc="0" dirty="0">
                <a:solidFill>
                  <a:sysClr val="windowText" lastClr="000000"/>
                </a:solidFill>
                <a:effectLst/>
              </a:rPr>
              <a:t>After a client uploads a picture of their pet, our image recognition will be able to determine what kind of animal it is, then recommend names based off this information and a couple of other factors such as the animal’s coloring.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79F0CB-D8A3-C42E-9E9A-ABCD333E1E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0" y="-9922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616E72-8E0A-185C-53F1-14BBDFB1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1" y="1860457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sz="4200" dirty="0"/>
              <a:t>Components</a:t>
            </a:r>
            <a:br>
              <a:rPr lang="en-US" dirty="0"/>
            </a:br>
            <a:r>
              <a:rPr lang="en-US" sz="3200" dirty="0"/>
              <a:t>statement of work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Ability to save favorite names to account database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Frontend</a:t>
            </a:r>
            <a:br>
              <a:rPr lang="en-US" sz="4800" dirty="0"/>
            </a:br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backend</a:t>
            </a:r>
            <a:br>
              <a:rPr lang="en-US" sz="4800" dirty="0"/>
            </a:br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Cutting edge API</a:t>
            </a:r>
            <a:r>
              <a:rPr lang="en-US" sz="3200" dirty="0"/>
              <a:t>s</a:t>
            </a:r>
            <a:endParaRPr lang="en-US" sz="4200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595299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pc="0" dirty="0"/>
              <a:t>CURRENTLY RESEARCHING</a:t>
            </a:r>
          </a:p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Rekognition</a:t>
            </a:r>
            <a:endParaRPr lang="en-US" dirty="0"/>
          </a:p>
          <a:p>
            <a:pPr lvl="1"/>
            <a:r>
              <a:rPr lang="en-US" dirty="0" err="1"/>
              <a:t>Imagga</a:t>
            </a:r>
            <a:endParaRPr lang="en-US" dirty="0"/>
          </a:p>
          <a:p>
            <a:pPr lvl="1"/>
            <a:r>
              <a:rPr lang="en-US" dirty="0"/>
              <a:t>The Dog API</a:t>
            </a:r>
          </a:p>
          <a:p>
            <a:pPr lvl="1"/>
            <a:r>
              <a:rPr lang="en-US" dirty="0"/>
              <a:t>Vision AI</a:t>
            </a:r>
          </a:p>
          <a:p>
            <a:pPr lvl="1"/>
            <a:r>
              <a:rPr lang="en-US" dirty="0" err="1"/>
              <a:t>KerasCV</a:t>
            </a:r>
            <a:endParaRPr lang="en-US" dirty="0"/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1159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BACKEND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TESTING  </a:t>
                      </a:r>
                      <a:r>
                        <a:rPr lang="en-US" sz="1600" spc="30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&amp; ADJUSTMENT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4896</TotalTime>
  <Words>241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Meet the team</vt:lpstr>
      <vt:lpstr>INTRODUCTION Project idea</vt:lpstr>
      <vt:lpstr>PowerPoint Presentation</vt:lpstr>
      <vt:lpstr>Components statement of work</vt:lpstr>
      <vt:lpstr>Frontend technology</vt:lpstr>
      <vt:lpstr>backend technology</vt:lpstr>
      <vt:lpstr>Cutting edge APIs</vt:lpstr>
      <vt:lpstr>Timeline &amp; milestones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24</cp:revision>
  <dcterms:created xsi:type="dcterms:W3CDTF">2024-02-02T15:32:56Z</dcterms:created>
  <dcterms:modified xsi:type="dcterms:W3CDTF">2024-02-07T14:48:04Z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