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448" r:id="rId5"/>
    <p:sldId id="259" r:id="rId6"/>
    <p:sldId id="2472" r:id="rId7"/>
    <p:sldId id="2468" r:id="rId8"/>
    <p:sldId id="2469" r:id="rId9"/>
    <p:sldId id="2470" r:id="rId10"/>
    <p:sldId id="2471" r:id="rId11"/>
    <p:sldId id="2474" r:id="rId12"/>
    <p:sldId id="2463" r:id="rId13"/>
    <p:sldId id="2466" r:id="rId14"/>
    <p:sldId id="2464" r:id="rId15"/>
    <p:sldId id="2451" r:id="rId16"/>
    <p:sldId id="2467" r:id="rId17"/>
    <p:sldId id="2473" r:id="rId18"/>
    <p:sldId id="2453" r:id="rId19"/>
    <p:sldId id="24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9" d="100"/>
          <a:sy n="59" d="100"/>
        </p:scale>
        <p:origin x="78" y="13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x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Google Login API</a:t>
            </a:r>
          </a:p>
          <a:p>
            <a:pPr lvl="2"/>
            <a:r>
              <a:rPr lang="en-US" dirty="0"/>
              <a:t>Use Google Account to login to website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x</a:t>
            </a:r>
            <a:endParaRPr lang="en-US" sz="35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Catch phrase</a:t>
            </a:r>
            <a:br>
              <a:rPr lang="en-US" sz="4000" dirty="0"/>
            </a:br>
            <a:r>
              <a:rPr lang="en-US" sz="4000" dirty="0"/>
              <a:t>(in matt’s code)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BD57-F3EB-28BD-65C8-04BCFC9F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A310403-C338-B3EA-47A9-8964B7741E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488" t="10257" r="17782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571F-E358-6D86-4C9C-AF8D01C7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D08E-7AF8-9086-0B73-AEC1BEAF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links for the different functions users can do</a:t>
            </a:r>
          </a:p>
          <a:p>
            <a:pPr lvl="1"/>
            <a:r>
              <a:rPr lang="en-US" dirty="0"/>
              <a:t>Upload a picture to be recognized</a:t>
            </a:r>
          </a:p>
          <a:p>
            <a:pPr lvl="1"/>
            <a:r>
              <a:rPr lang="en-US" dirty="0"/>
              <a:t>View names that the user has saved as favorites</a:t>
            </a:r>
          </a:p>
          <a:p>
            <a:pPr lvl="1"/>
            <a:r>
              <a:rPr lang="en-US" dirty="0"/>
              <a:t>Delete and Update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7980AD-D949-FA12-91E4-3105A4E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Home </a:t>
            </a:r>
          </a:p>
        </p:txBody>
      </p:sp>
    </p:spTree>
    <p:extLst>
      <p:ext uri="{BB962C8B-B14F-4D97-AF65-F5344CB8AC3E}">
        <p14:creationId xmlns:p14="http://schemas.microsoft.com/office/powerpoint/2010/main" val="28945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5813</TotalTime>
  <Words>477</Words>
  <Application>Microsoft Office PowerPoint</Application>
  <PresentationFormat>Widescreen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Catch phrase (in matt’s code)</vt:lpstr>
      <vt:lpstr>System Architecture and Data Flow Diagram</vt:lpstr>
      <vt:lpstr>LANDING PAGE</vt:lpstr>
      <vt:lpstr>Login Page</vt:lpstr>
      <vt:lpstr>Signup Page</vt:lpstr>
      <vt:lpstr>Google Login</vt:lpstr>
      <vt:lpstr>Authenticated Home </vt:lpstr>
      <vt:lpstr>x</vt:lpstr>
      <vt:lpstr>Technology</vt:lpstr>
      <vt:lpstr>x</vt:lpstr>
      <vt:lpstr>PowerPoint Presentation</vt:lpstr>
      <vt:lpstr>Implemented Queries</vt:lpstr>
      <vt:lpstr>Future Queries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Matthew Neiner</cp:lastModifiedBy>
  <cp:revision>32</cp:revision>
  <dcterms:created xsi:type="dcterms:W3CDTF">2024-02-02T15:32:56Z</dcterms:created>
  <dcterms:modified xsi:type="dcterms:W3CDTF">2024-03-05T17:42:50Z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