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59" r:id="rId6"/>
    <p:sldId id="2466" r:id="rId7"/>
    <p:sldId id="2467" r:id="rId8"/>
    <p:sldId id="2463" r:id="rId9"/>
    <p:sldId id="2476" r:id="rId10"/>
    <p:sldId id="2482" r:id="rId11"/>
    <p:sldId id="2481" r:id="rId12"/>
    <p:sldId id="2480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78" y="120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4.10.2024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three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Three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602490"/>
          </a:xfrm>
        </p:spPr>
        <p:txBody>
          <a:bodyPr/>
          <a:lstStyle/>
          <a:p>
            <a:r>
              <a:rPr lang="en-US" sz="3600" b="1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927460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AI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Phase 3 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29" y="2390677"/>
            <a:ext cx="5477523" cy="40776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/>
              <a:t>We worked 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Understanding how Django and Python work together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Learned that the implementation of the Django/Python combo to our IDE, </a:t>
            </a:r>
            <a:r>
              <a:rPr lang="en-US" sz="2000" dirty="0" err="1"/>
              <a:t>VSCode</a:t>
            </a:r>
            <a:r>
              <a:rPr lang="en-US" sz="2000" dirty="0"/>
              <a:t>, has a built in SQL database that we can access through the website admin page instead of needing to use a separate SQL application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to integrate and implement the Azure AI image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 screen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 with name suggestions from designated databases based on the animal recognized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29" y="2574543"/>
            <a:ext cx="5251449" cy="34875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 that we have name databases for: dogs, cats, birds, snakes, cows, and hamsters.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Logo created by Carl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1716F-4B9E-4CC4-B792-453BCDA4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63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542" y="499060"/>
            <a:ext cx="5675243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LOGIN page/</a:t>
            </a:r>
            <a:br>
              <a:rPr lang="en-US" sz="4600" dirty="0"/>
            </a:br>
            <a:r>
              <a:rPr lang="en-US" sz="46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29" y="2574543"/>
            <a:ext cx="4949137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order to receive pet name suggestions a pet owner will need to create an </a:t>
            </a:r>
            <a:r>
              <a:rPr lang="en-US" sz="2600" dirty="0"/>
              <a:t>account</a:t>
            </a:r>
            <a:r>
              <a:rPr lang="en-US" sz="2400" dirty="0"/>
              <a:t> and log in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pet owner will have the option to use their Googl</a:t>
            </a:r>
            <a:r>
              <a:rPr lang="en-US" dirty="0">
                <a:solidFill>
                  <a:schemeClr val="tx1"/>
                </a:solidFill>
              </a:rPr>
              <a:t>e account or create a local account on the website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1A832-9EF6-06C8-2262-33CD8298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065973" cy="68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Upload a picture of your pet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pet owner will click on choose file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will then need to upload a picture they have already taken and saved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screen shot Adria has uploaded a picture of her cat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F0AB9-DBE7-9855-21AC-660317A4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927601" cy="68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Image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249333" y="2658533"/>
            <a:ext cx="5621867" cy="41748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/>
              <a:t>Azure backend recognition response:</a:t>
            </a:r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     ‘cat’ was sent to our database </a:t>
            </a:r>
          </a:p>
          <a:p>
            <a:pPr algn="ctr">
              <a:spcAft>
                <a:spcPts val="1200"/>
              </a:spcAft>
            </a:pPr>
            <a:r>
              <a:rPr lang="en-US" dirty="0"/>
              <a:t>and the name suggestions were returned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95D9E-F2EB-24CB-45B0-3198A9E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46246" cy="6874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60E51-84F4-59CB-9B68-F8A1939C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57" y="3260586"/>
            <a:ext cx="7498080" cy="2319226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C885B01-D672-FAF5-336A-A7234D2CED95}"/>
              </a:ext>
            </a:extLst>
          </p:cNvPr>
          <p:cNvSpPr/>
          <p:nvPr/>
        </p:nvSpPr>
        <p:spPr>
          <a:xfrm rot="20112804" flipV="1">
            <a:off x="3448220" y="3766431"/>
            <a:ext cx="1786658" cy="2639493"/>
          </a:xfrm>
          <a:prstGeom prst="curvedRightArrow">
            <a:avLst>
              <a:gd name="adj1" fmla="val 2299"/>
              <a:gd name="adj2" fmla="val 294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8CC5E-F2D4-48FE-C914-1B2951B28EFD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6045200"/>
            <a:ext cx="2048933" cy="423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6183</TotalTime>
  <Words>331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“We’re not to blame for your pet’s bad name”</vt:lpstr>
      <vt:lpstr>Technology</vt:lpstr>
      <vt:lpstr>Phase 3 updates</vt:lpstr>
      <vt:lpstr>Overview</vt:lpstr>
      <vt:lpstr>Landing page</vt:lpstr>
      <vt:lpstr>LOGIN page/ account creation</vt:lpstr>
      <vt:lpstr>Upload a picture of your pet</vt:lpstr>
      <vt:lpstr>Image Recognition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59</cp:revision>
  <dcterms:created xsi:type="dcterms:W3CDTF">2024-02-02T15:32:56Z</dcterms:created>
  <dcterms:modified xsi:type="dcterms:W3CDTF">2024-05-06T15:41:21Z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