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448" r:id="rId5"/>
    <p:sldId id="259" r:id="rId6"/>
    <p:sldId id="2468" r:id="rId7"/>
    <p:sldId id="2469" r:id="rId8"/>
    <p:sldId id="2470" r:id="rId9"/>
    <p:sldId id="2471" r:id="rId10"/>
    <p:sldId id="2463" r:id="rId11"/>
    <p:sldId id="2467" r:id="rId12"/>
    <p:sldId id="2466" r:id="rId13"/>
    <p:sldId id="2451" r:id="rId14"/>
    <p:sldId id="2464" r:id="rId15"/>
    <p:sldId id="2453" r:id="rId16"/>
    <p:sldId id="2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2.7.2004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two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F8EB875-4267-9B7B-CA4D-2BA5B5FF6E4F}"/>
              </a:ext>
            </a:extLst>
          </p:cNvPr>
          <p:cNvSpPr txBox="1">
            <a:spLocks/>
          </p:cNvSpPr>
          <p:nvPr/>
        </p:nvSpPr>
        <p:spPr>
          <a:xfrm>
            <a:off x="6362330" y="446291"/>
            <a:ext cx="5630887" cy="1661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dirty="0"/>
              <a:t>x</a:t>
            </a:r>
            <a:endParaRPr lang="en-US" sz="3500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8BBD6BA-CA7D-1973-B283-4041FC25B422}"/>
              </a:ext>
            </a:extLst>
          </p:cNvPr>
          <p:cNvSpPr txBox="1">
            <a:spLocks/>
          </p:cNvSpPr>
          <p:nvPr/>
        </p:nvSpPr>
        <p:spPr>
          <a:xfrm>
            <a:off x="6362330" y="2517621"/>
            <a:ext cx="4516707" cy="385912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all" spc="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2400" cap="none" spc="0" dirty="0">
                <a:solidFill>
                  <a:sysClr val="windowText" lastClr="000000"/>
                </a:solidFill>
                <a:effectLst/>
              </a:rPr>
              <a:t>After a client uploads a picture of their pet, our image recognition will be able to determine what kind of animal it is, then recommend names based off this information and a couple of other factors such as the animal’s coloring.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79F0CB-D8A3-C42E-9E9A-ABCD333E1E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0" y="-9922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616E72-8E0A-185C-53F1-14BBDFB1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1" y="1860457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9980" y="5940605"/>
            <a:ext cx="602201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Placeholder 5" descr="person staring at blueprints on a brick wall">
            <a:extLst>
              <a:ext uri="{FF2B5EF4-FFF2-40B4-BE49-F238E27FC236}">
                <a16:creationId xmlns:a16="http://schemas.microsoft.com/office/drawing/2014/main" id="{A290E82F-CF8E-78AC-4042-A00C42CC91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A2FAB6D-1E67-AD6D-D1AB-C04147A1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200" dirty="0"/>
              <a:t>x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5D13124E-A576-A643-0305-072644813EB5}"/>
              </a:ext>
            </a:extLst>
          </p:cNvPr>
          <p:cNvSpPr txBox="1">
            <a:spLocks/>
          </p:cNvSpPr>
          <p:nvPr/>
        </p:nvSpPr>
        <p:spPr>
          <a:xfrm>
            <a:off x="6169980" y="1660945"/>
            <a:ext cx="5595299" cy="4208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spc="300">
                <a:cs typeface="Biome Light" panose="020B0303030204020804" pitchFamily="34" charset="0"/>
              </a:defRPr>
            </a:lvl1pPr>
            <a:lvl2pPr marL="685800" lvl="1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pc="0" dirty="0"/>
              <a:t>CURRENTLY RESEARCHING</a:t>
            </a:r>
          </a:p>
          <a:p>
            <a:pPr>
              <a:lnSpc>
                <a:spcPct val="150000"/>
              </a:lnSpc>
            </a:pPr>
            <a:r>
              <a:rPr lang="en-US" spc="0" dirty="0">
                <a:cs typeface="+mn-cs"/>
              </a:rPr>
              <a:t>We need an API for animal photo recognition, here’s what we are looking at possibly implementing: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Rekognition</a:t>
            </a:r>
            <a:endParaRPr lang="en-US" dirty="0"/>
          </a:p>
          <a:p>
            <a:pPr lvl="1"/>
            <a:r>
              <a:rPr lang="en-US" dirty="0" err="1"/>
              <a:t>Imagga</a:t>
            </a:r>
            <a:endParaRPr lang="en-US" dirty="0"/>
          </a:p>
          <a:p>
            <a:pPr lvl="1"/>
            <a:r>
              <a:rPr lang="en-US" dirty="0"/>
              <a:t>The Dog API</a:t>
            </a:r>
          </a:p>
          <a:p>
            <a:pPr lvl="1"/>
            <a:r>
              <a:rPr lang="en-US" dirty="0"/>
              <a:t>Vision AI</a:t>
            </a:r>
          </a:p>
          <a:p>
            <a:pPr lvl="1"/>
            <a:r>
              <a:rPr lang="en-US" dirty="0" err="1"/>
              <a:t>KerasCV</a:t>
            </a:r>
            <a:endParaRPr lang="en-US" dirty="0"/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44082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Timeline &amp; milestones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71159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978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706978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  <a:cs typeface="Biome Light" panose="020B0303030204020804" pitchFamily="34" charset="0"/>
                        </a:rPr>
                        <a:t>Phase </a:t>
                      </a:r>
                      <a:r>
                        <a:rPr lang="en-US" b="1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February 7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March 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April 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 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PROJECT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SELECTED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FRONTEND 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BACKEND</a:t>
                      </a:r>
                      <a:b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</a:b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DEVELOPMENT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TESTING  </a:t>
                      </a:r>
                      <a:r>
                        <a:rPr lang="en-US" sz="1600" spc="30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&amp; ADJUSTMENT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Two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Catch phrase</a:t>
            </a:r>
            <a:br>
              <a:rPr lang="en-US" sz="4000" dirty="0"/>
            </a:br>
            <a:r>
              <a:rPr lang="en-US" sz="4000" dirty="0"/>
              <a:t>(in matt’s code)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365125"/>
          </a:xfrm>
        </p:spPr>
        <p:txBody>
          <a:bodyPr/>
          <a:lstStyle/>
          <a:p>
            <a:r>
              <a:rPr lang="en-US" sz="2400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842795"/>
            <a:ext cx="5251451" cy="338814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400" cap="small" spc="50" dirty="0"/>
          </a:p>
          <a:p>
            <a:pPr marL="0" indent="0">
              <a:buNone/>
            </a:pPr>
            <a:endParaRPr lang="en-US" sz="24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B43030-9DB6-072D-95DC-CEFDA00585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19CA-ACE0-FD85-75B9-4D388971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A812-71AE-C398-0C02-58C3F357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page seen if the domain was www.petnamer.com</a:t>
            </a:r>
          </a:p>
          <a:p>
            <a:r>
              <a:rPr lang="en-US" dirty="0"/>
              <a:t>Greeted by adorable animals</a:t>
            </a:r>
          </a:p>
          <a:p>
            <a:r>
              <a:rPr lang="en-US" dirty="0"/>
              <a:t>Create an account in order to be able to save name suggestions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48CBD0-DBC1-E2D4-992B-863241B4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105950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7A949-189E-7DB6-E819-62A049CB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D76637A-34EB-D07B-25A9-0A6ED9728F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E483-AAF0-9221-4031-B831F9B5E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89C1-58E9-143E-4516-6CE66123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receive pet name suggestions a user will need to upload a picture of their pet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86450-E40D-103A-1652-65669FE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 pet pic</a:t>
            </a:r>
          </a:p>
        </p:txBody>
      </p:sp>
    </p:spTree>
    <p:extLst>
      <p:ext uri="{BB962C8B-B14F-4D97-AF65-F5344CB8AC3E}">
        <p14:creationId xmlns:p14="http://schemas.microsoft.com/office/powerpoint/2010/main" val="195703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D3AB-A521-2277-FA58-48F93D3E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B89DDE0-0E6A-B6F6-09CA-D37395E593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5338E-D570-BF54-7CAA-C4C70555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276E-A709-AB8D-7D6E-AA8AD4992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suggestions is returned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C88E3F-389F-44C0-4B16-5F422306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name suggestion page</a:t>
            </a:r>
          </a:p>
        </p:txBody>
      </p:sp>
    </p:spTree>
    <p:extLst>
      <p:ext uri="{BB962C8B-B14F-4D97-AF65-F5344CB8AC3E}">
        <p14:creationId xmlns:p14="http://schemas.microsoft.com/office/powerpoint/2010/main" val="236915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8DA5-560D-DBD2-FECA-EBE66AE0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F6080-FD27-1AAE-87EE-E58DCD6CE4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E657-8379-19C5-DACA-6DAF5B3F0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D3A82-D293-4907-9B25-3B6254918E4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A5E1A-139D-5C57-AAA8-4ED4AA98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any name suggestions are saved they will be here</a:t>
            </a:r>
          </a:p>
          <a:p>
            <a:r>
              <a:rPr lang="en-US" dirty="0"/>
              <a:t>The ability to update your account is also here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413CEB-3B25-953C-286C-16A99020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page </a:t>
            </a:r>
          </a:p>
        </p:txBody>
      </p:sp>
    </p:spTree>
    <p:extLst>
      <p:ext uri="{BB962C8B-B14F-4D97-AF65-F5344CB8AC3E}">
        <p14:creationId xmlns:p14="http://schemas.microsoft.com/office/powerpoint/2010/main" val="131208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sz="4200" dirty="0"/>
              <a:t>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 suggestions from designated databases based on the animal and obvious features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Ability to save favorite names to account database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PostgreSQL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5079</TotalTime>
  <Words>295</Words>
  <Application>Microsoft Office PowerPoint</Application>
  <PresentationFormat>Widescreen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Biome Light</vt:lpstr>
      <vt:lpstr>Calibri</vt:lpstr>
      <vt:lpstr>Calibri Light</vt:lpstr>
      <vt:lpstr>Slack-Lato</vt:lpstr>
      <vt:lpstr>Wingdings</vt:lpstr>
      <vt:lpstr>Office Theme</vt:lpstr>
      <vt:lpstr>System Design &amp; Analysis</vt:lpstr>
      <vt:lpstr>Catch phrase (in matt’s code)</vt:lpstr>
      <vt:lpstr>LANDING PAGE</vt:lpstr>
      <vt:lpstr>Upload a pet pic</vt:lpstr>
      <vt:lpstr>Pet name suggestion page</vt:lpstr>
      <vt:lpstr>Account page </vt:lpstr>
      <vt:lpstr>x</vt:lpstr>
      <vt:lpstr>x</vt:lpstr>
      <vt:lpstr>x</vt:lpstr>
      <vt:lpstr>PowerPoint Presentation</vt:lpstr>
      <vt:lpstr>x</vt:lpstr>
      <vt:lpstr>Timeline &amp; milestones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28</cp:revision>
  <dcterms:created xsi:type="dcterms:W3CDTF">2024-02-02T15:32:56Z</dcterms:created>
  <dcterms:modified xsi:type="dcterms:W3CDTF">2024-02-26T20:56:39Z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