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59" r:id="rId7"/>
    <p:sldId id="2457" r:id="rId8"/>
    <p:sldId id="2451" r:id="rId9"/>
    <p:sldId id="2453" r:id="rId10"/>
    <p:sldId id="2463" r:id="rId11"/>
    <p:sldId id="262" r:id="rId12"/>
    <p:sldId id="2454" r:id="rId13"/>
    <p:sldId id="2456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1.wdp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Project description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659363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1" y="2826250"/>
            <a:ext cx="4646246" cy="221858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Languages, frameworks,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1" y="659363"/>
            <a:ext cx="5251450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5D59C-4AD9-89E7-F423-65EFC483AE4B}"/>
              </a:ext>
            </a:extLst>
          </p:cNvPr>
          <p:cNvSpPr txBox="1">
            <a:spLocks/>
          </p:cNvSpPr>
          <p:nvPr/>
        </p:nvSpPr>
        <p:spPr>
          <a:xfrm>
            <a:off x="6362330" y="5940605"/>
            <a:ext cx="5829669" cy="36512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/>
              <a:t> </a:t>
            </a:r>
            <a:endParaRPr lang="en-US" spc="3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FBDF5B0-DB22-8A14-31E0-643D1A462F62}"/>
              </a:ext>
            </a:extLst>
          </p:cNvPr>
          <p:cNvSpPr txBox="1">
            <a:spLocks/>
          </p:cNvSpPr>
          <p:nvPr/>
        </p:nvSpPr>
        <p:spPr>
          <a:xfrm>
            <a:off x="6362331" y="2826250"/>
            <a:ext cx="4646246" cy="221858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Languages, frameworks,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89722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4EAD-5E5D-5A8E-99BA-6CF43189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cap="none" dirty="0"/>
              <a:t>the rest of the slides have not been designated for anything yet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F2534-421D-65CC-167E-2623CCD90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1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Phases 2-4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4700</TotalTime>
  <Words>255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Meet the team</vt:lpstr>
      <vt:lpstr>INTRODUCTION</vt:lpstr>
      <vt:lpstr>FRONTEND</vt:lpstr>
      <vt:lpstr>PowerPoint Presentation</vt:lpstr>
      <vt:lpstr>timeline</vt:lpstr>
      <vt:lpstr>PLACEHOLDER the rest of the slides have not been designated for anything yet</vt:lpstr>
      <vt:lpstr>Goals for q2</vt:lpstr>
      <vt:lpstr>Goals for Phases 2-4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</cp:revision>
  <dcterms:created xsi:type="dcterms:W3CDTF">2024-02-02T15:32:56Z</dcterms:created>
  <dcterms:modified xsi:type="dcterms:W3CDTF">2024-02-05T21:53:03Z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