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166A-AFAF-7519-0EC3-BE8273AA1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427C0-0715-FD10-55DD-61C9A7E0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DC115-03F1-1B45-5D6A-8CAB9F21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13/02/2023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8B4F-D0D3-625F-1489-4117788C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267E3-DEC6-8E3B-13B8-D051C1F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3747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E4E6-CB9C-0565-E706-7A3BAF67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294BF-79DB-0C8A-273F-58AF23185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5CA2-F28F-E6C5-57BD-595F0CFE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13/02/2023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0C6E7-DA90-568F-8AC8-1D30A9AE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DA46F-6F9D-4BDB-1032-95146522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6888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74151-A073-F4EC-FA75-A33369412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9A2FA-2C24-061B-6A1A-969BAB93B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CAB89-FEF6-A6A7-46B9-7C9470B0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13/02/2023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8B6E-D2D7-F839-347F-C102AE87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01839-BCF6-1742-77A9-3B15E7DF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922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DF18-797C-E2FA-792F-E84F7C69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DE15-0EC2-12BC-CD80-E858BD2A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85453-E8A1-2E96-B453-0ABD686F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13/02/2023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59BC1-7B0D-A9E1-80C3-5231F406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B9DF-D6A1-FC43-F577-47781BD1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95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0A50-05E1-A169-EC1D-D163E146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5AE04-2146-955D-5117-97528798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60021-A46F-75AC-2D6A-BF685090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13/02/2023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D0EE-6716-7BBE-8776-FC7BF49A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35DE0-43AF-0C83-6BD9-918FB3C2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444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40C5-023F-EDA7-3AD5-B17944C8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615D1-1DB3-839D-E660-D5FC95C19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18865-C989-1FB4-D1B0-A8CAC07F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3BD30-65C9-6A4A-E30C-3942A5BD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13/02/2023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54EEC-68A2-F4A8-8EE9-4D98ED5A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54BB6-44B7-BECE-F735-0329E6A2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0129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642C-C5C9-185F-A9C5-ED4C553C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B4976-DC69-68B7-888B-2A2EF100F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E9ACB-0254-2EBC-77C2-7361FE19C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E5D7D-B986-1B2A-7EE0-3A6D30C1C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8A67D-6AEC-9FE8-81A3-E817EDDCB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11A20-C6F4-ACA6-A59D-2C89E8B9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13/02/2023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F9BAF-518C-FF9C-86D2-62A4491F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B5817-89A6-994B-C988-DA3A6AC5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469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F64A-71AA-E26C-2A68-F50243E0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FD561-BF8D-7A63-8D50-67C3202D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13/02/2023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CEA20-64E0-0791-5281-7C326F45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34FDF-41AE-30A8-90EE-2C56D76B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5494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75384-0518-7CB5-D7A5-88203132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13/02/2023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5DB88-8491-6D0B-25E5-508B2469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044EA-2E24-039D-A643-525D6FE1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8712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1016-B629-C8DE-BAE7-1C69B2E7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5F2F-A48E-87B8-883C-3CFCD9E5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C96A6-9545-772E-8D3A-931D0A3C0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601C6-0A88-8736-5D2E-9A837F77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13/02/2023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2ED46-CD0D-1CA0-E0C1-7FA441F8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E59CE-4A27-A414-391E-812E4363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882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E6EE-7328-3D27-0EF2-3E0174D7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005CC-5A15-99E6-9C87-C001573DE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C7080-C757-1521-EDB9-D063ED43E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67B36-EE04-2AF7-C69B-47548D6A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13/02/2023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741BA-0458-5A60-3327-EFDB2DAF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E4E6A-65A5-6ED7-A25B-7884CCD0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9439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1C156-0ECB-BAE3-F900-38A3E5E9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84732-AD1E-6E6A-3545-BBA2E6593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1904-68BF-F834-2EFC-F15D8ED84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2FA6-FAD4-0645-864D-1B07ACDEE985}" type="datetimeFigureOut">
              <a:rPr lang="en-DK" smtClean="0"/>
              <a:t>13/02/2023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D653-174E-BB74-E221-D7934008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2FE3-9EA6-CAD5-9B80-25D7695AA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13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FEF518-973A-A386-C573-29765931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" y="2153189"/>
            <a:ext cx="1948724" cy="2199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55088D-DF7B-9373-C408-498DD94CE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468" y="2213747"/>
            <a:ext cx="1804733" cy="2097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DC12D5-22CC-6D7F-0383-3FAA7861A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167" y="2137861"/>
            <a:ext cx="2106827" cy="2173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C661D-258A-C93E-579A-C96CF438E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960" y="2323655"/>
            <a:ext cx="1904314" cy="1987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836BBB-133F-A514-120B-A4D8D63347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9240" y="2225655"/>
            <a:ext cx="2106827" cy="202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7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Weria Pezeshkian</dc:creator>
  <cp:lastModifiedBy>Weria Pezeshkian</cp:lastModifiedBy>
  <cp:revision>2</cp:revision>
  <dcterms:created xsi:type="dcterms:W3CDTF">2023-02-13T14:46:40Z</dcterms:created>
  <dcterms:modified xsi:type="dcterms:W3CDTF">2023-02-13T14:48:55Z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2023-02-13T14:47:09Z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fbae6f24-d56e-47bf-9d23-95b5dae0a1df</vt:lpwstr>
  </property>
  <property fmtid="{D5CDD505-2E9C-101B-9397-08002B2CF9AE}" pid="8" name="MSIP_Label_6a2630e2-1ac5-455e-8217-0156b1936a76_ContentBits">
    <vt:lpwstr>0</vt:lpwstr>
  </property>
</Properties>
</file>