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1B8F5-7098-A44F-99BB-3C2655F3ABE5}" type="datetimeFigureOut">
              <a:rPr lang="en-DK" smtClean="0"/>
              <a:t>24/12/2023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67309F-B0C1-2A42-8A16-B8F5D62028A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61432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67309F-B0C1-2A42-8A16-B8F5D62028AA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4378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089B-0005-C026-1925-9EB32F261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7260D-53A9-39AF-35FE-9EA366C93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630AA-7D66-C657-A8AE-A238D707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CAD8-71E2-834A-99C5-8B1F22E4C412}" type="datetimeFigureOut">
              <a:rPr lang="en-DK" smtClean="0"/>
              <a:t>24/12/2023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14E43-F0E0-B6A5-A6E2-688A43B4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A929-B8BD-57A6-96E8-428E344B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A49E-9C57-6C43-9904-43F0CDC608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6747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5744-34FB-0C45-267E-8BF9AD5D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F5F10-92D6-2830-62C4-325357AA2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3261C-8E58-05EB-5D70-77450926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CAD8-71E2-834A-99C5-8B1F22E4C412}" type="datetimeFigureOut">
              <a:rPr lang="en-DK" smtClean="0"/>
              <a:t>24/12/2023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1AD76-CC5B-4398-F670-2B47ECAC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5CEC-640E-4DBB-821F-99FF320B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A49E-9C57-6C43-9904-43F0CDC608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6274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B6BB1-093D-9A37-0905-E88B5A435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92341-DD48-8B6A-9AFE-B4EC3C5D3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1BD0C-B816-0253-7745-A042B10D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CAD8-71E2-834A-99C5-8B1F22E4C412}" type="datetimeFigureOut">
              <a:rPr lang="en-DK" smtClean="0"/>
              <a:t>24/12/2023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4A4D4-4864-CE2E-A2AD-5D6CCA22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00ACA-91F8-F716-DD65-D1F8145B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A49E-9C57-6C43-9904-43F0CDC608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6704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1167-7071-DE4D-5F92-E828E21E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D3CEC-D45D-41EF-5E14-3EECACAEE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BD21-F6E2-48E3-C5F5-0EA58D62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CAD8-71E2-834A-99C5-8B1F22E4C412}" type="datetimeFigureOut">
              <a:rPr lang="en-DK" smtClean="0"/>
              <a:t>24/12/2023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0F7BB-DA01-615E-C55F-CE712C62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8EFD-1BC6-8B35-7B63-48DC9793A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A49E-9C57-6C43-9904-43F0CDC608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543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8451-43AD-8686-1A30-460BDF10A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620A6-E5A3-69D6-F424-E8F77732A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4227-192C-9E8D-142E-77B19277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CAD8-71E2-834A-99C5-8B1F22E4C412}" type="datetimeFigureOut">
              <a:rPr lang="en-DK" smtClean="0"/>
              <a:t>24/12/2023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7367D-717E-BC0E-5150-765A2048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58EF4-C047-C599-013A-B37A4548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A49E-9C57-6C43-9904-43F0CDC608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4140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D9A4-7642-6496-63F9-92E8BFFE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0BAA-E2C8-12F7-291F-E128E9539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102EF-DC88-D228-2A16-A7E3F8734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13E9B-486A-ADFE-F6E5-CE95C410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CAD8-71E2-834A-99C5-8B1F22E4C412}" type="datetimeFigureOut">
              <a:rPr lang="en-DK" smtClean="0"/>
              <a:t>24/12/2023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35312-FE4B-1A5F-AC2C-BBADCF68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652E-6B2D-2743-329C-DA376524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A49E-9C57-6C43-9904-43F0CDC608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615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D855-A21D-CA36-3164-DF2AA360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64434-4871-B182-74B9-EC46D260B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791C9-C3CA-D7D0-FA5C-DCDA9D039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230A4-B9A1-3AD9-5A66-6C0F1C261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76EB1-D6B5-3AD5-A39B-3804A442E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9076-579A-317D-C4E3-DE838DD5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CAD8-71E2-834A-99C5-8B1F22E4C412}" type="datetimeFigureOut">
              <a:rPr lang="en-DK" smtClean="0"/>
              <a:t>24/12/2023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285CC-1C25-3E86-E757-7CC3B234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B4607-461E-7B5D-09F6-4E28C83C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A49E-9C57-6C43-9904-43F0CDC608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6384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73BB-3FA2-9570-E941-97B14F4F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FE0ED-3531-196A-2D5D-C671A497F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CAD8-71E2-834A-99C5-8B1F22E4C412}" type="datetimeFigureOut">
              <a:rPr lang="en-DK" smtClean="0"/>
              <a:t>24/12/2023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F0155-AB8B-BCC8-910D-6032386E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8F485-3B19-A116-1463-2A1B5A287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A49E-9C57-6C43-9904-43F0CDC608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661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E4EAD-C0C7-3A89-66FA-DBB8FF29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CAD8-71E2-834A-99C5-8B1F22E4C412}" type="datetimeFigureOut">
              <a:rPr lang="en-DK" smtClean="0"/>
              <a:t>24/12/2023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530B2-C035-E66C-23C8-45E210FE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75CE5-93E0-6436-779D-00880813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A49E-9C57-6C43-9904-43F0CDC608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053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8E59-2135-E8D2-3DF8-56C37663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FAA0-0B6D-D40B-795C-8FAF80FF3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FACE8-35CA-C79D-6558-DB0F2DCC3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18D76-4121-9700-E465-934EED50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CAD8-71E2-834A-99C5-8B1F22E4C412}" type="datetimeFigureOut">
              <a:rPr lang="en-DK" smtClean="0"/>
              <a:t>24/12/2023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D2DFC-CC8D-86AB-42AE-278E774E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51416-823F-456E-B7D0-536D2EA2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A49E-9C57-6C43-9904-43F0CDC608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698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6AA2-9A91-6638-8441-7A063E8D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A9D4F-4E3E-EFB0-A022-20B037284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6E94A-6C09-D0B3-8A9E-23E1E36CD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86C2B-0B9E-2AB9-59F2-56CD362C4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7CAD8-71E2-834A-99C5-8B1F22E4C412}" type="datetimeFigureOut">
              <a:rPr lang="en-DK" smtClean="0"/>
              <a:t>24/12/2023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F815F-DFBF-CA17-FC2C-81D31AF6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28326-EAB8-470B-0291-1469BA04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A49E-9C57-6C43-9904-43F0CDC608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9546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E50E7-C5E8-8463-AABF-572D1645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4B138-BBE3-6EB6-E757-0999603EA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B12B2-DB39-A001-F066-9C503F7BB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7CAD8-71E2-834A-99C5-8B1F22E4C412}" type="datetimeFigureOut">
              <a:rPr lang="en-DK" smtClean="0"/>
              <a:t>24/12/2023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F3FB3-E6D1-0AA7-F72A-C6BC66D1A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FAF45-85BA-51EE-CDD9-4A28D141C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A49E-9C57-6C43-9904-43F0CDC608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672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D1645D7-D3F0-CE59-4F2C-6418C636FAE4}"/>
              </a:ext>
            </a:extLst>
          </p:cNvPr>
          <p:cNvSpPr/>
          <p:nvPr/>
        </p:nvSpPr>
        <p:spPr>
          <a:xfrm>
            <a:off x="1433383" y="1353065"/>
            <a:ext cx="9662984" cy="2075935"/>
          </a:xfrm>
          <a:prstGeom prst="roundRect">
            <a:avLst>
              <a:gd name="adj" fmla="val 535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sz="4500" b="1" dirty="0">
                <a:solidFill>
                  <a:schemeClr val="tx1"/>
                </a:solidFill>
              </a:rPr>
              <a:t>FreeDTS Source Code Map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44F2BF-DE32-CECF-8644-40BF4794A257}"/>
              </a:ext>
            </a:extLst>
          </p:cNvPr>
          <p:cNvSpPr txBox="1"/>
          <p:nvPr/>
        </p:nvSpPr>
        <p:spPr>
          <a:xfrm>
            <a:off x="213191" y="6246270"/>
            <a:ext cx="8921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400" dirty="0"/>
              <a:t>This file provide a map of the important classes in the code (no all).</a:t>
            </a:r>
          </a:p>
        </p:txBody>
      </p:sp>
    </p:spTree>
    <p:extLst>
      <p:ext uri="{BB962C8B-B14F-4D97-AF65-F5344CB8AC3E}">
        <p14:creationId xmlns:p14="http://schemas.microsoft.com/office/powerpoint/2010/main" val="69925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78074E-AF1C-A156-4528-F60235FACF79}"/>
              </a:ext>
            </a:extLst>
          </p:cNvPr>
          <p:cNvSpPr/>
          <p:nvPr/>
        </p:nvSpPr>
        <p:spPr>
          <a:xfrm>
            <a:off x="3117219" y="199362"/>
            <a:ext cx="2251341" cy="877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400" b="1" dirty="0"/>
              <a:t>DTS.cpp</a:t>
            </a:r>
          </a:p>
          <a:p>
            <a:pPr algn="ctr"/>
            <a:r>
              <a:rPr lang="en-DK" sz="1200" dirty="0"/>
              <a:t>contains the main function. Only stores the command line options and pass it to the job class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12B523-AF21-BCBB-94A1-926458FE90E3}"/>
              </a:ext>
            </a:extLst>
          </p:cNvPr>
          <p:cNvSpPr/>
          <p:nvPr/>
        </p:nvSpPr>
        <p:spPr>
          <a:xfrm>
            <a:off x="3117219" y="1375913"/>
            <a:ext cx="2251340" cy="877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400" b="1" dirty="0"/>
              <a:t>Job class</a:t>
            </a:r>
          </a:p>
          <a:p>
            <a:pPr algn="ctr"/>
            <a:r>
              <a:rPr lang="en-DK" sz="1200" dirty="0"/>
              <a:t>initate the State class (or multiple State class for </a:t>
            </a:r>
            <a:r>
              <a:rPr lang="en-GB" sz="1200" dirty="0"/>
              <a:t>parallel tempering</a:t>
            </a:r>
            <a:r>
              <a:rPr lang="en-DK" sz="1200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24CBC1-F4A4-76B6-177D-6E59F8B23EC2}"/>
              </a:ext>
            </a:extLst>
          </p:cNvPr>
          <p:cNvSpPr/>
          <p:nvPr/>
        </p:nvSpPr>
        <p:spPr>
          <a:xfrm>
            <a:off x="3117219" y="2552464"/>
            <a:ext cx="2251340" cy="152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400" b="1" dirty="0"/>
              <a:t>State class</a:t>
            </a:r>
          </a:p>
          <a:p>
            <a:pPr algn="ctr"/>
            <a:r>
              <a:rPr lang="en-US" sz="1200" dirty="0"/>
              <a:t>interpret the command line options, read the input file and initiate all the variables and invokes multiple classes and finally invokes the simulation class  </a:t>
            </a:r>
            <a:endParaRPr lang="en-DK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A319FB-E9F0-A1A6-B867-1217FBF78235}"/>
              </a:ext>
            </a:extLst>
          </p:cNvPr>
          <p:cNvSpPr/>
          <p:nvPr/>
        </p:nvSpPr>
        <p:spPr>
          <a:xfrm>
            <a:off x="3064047" y="4837126"/>
            <a:ext cx="2251340" cy="11071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K" sz="1400" b="1" dirty="0"/>
              <a:t>Simulation class</a:t>
            </a:r>
          </a:p>
          <a:p>
            <a:pPr algn="ctr"/>
            <a:r>
              <a:rPr lang="en-DK" sz="1200" dirty="0"/>
              <a:t>Runs the simulation and </a:t>
            </a:r>
            <a:r>
              <a:rPr lang="en-GB" sz="1200" dirty="0"/>
              <a:t>invokes</a:t>
            </a:r>
            <a:r>
              <a:rPr lang="en-DK" sz="1200" dirty="0"/>
              <a:t> certain functions to print diffirent outputs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85E3F-3AD3-001F-2250-D50E75E1EB5D}"/>
              </a:ext>
            </a:extLst>
          </p:cNvPr>
          <p:cNvSpPr/>
          <p:nvPr/>
        </p:nvSpPr>
        <p:spPr>
          <a:xfrm>
            <a:off x="5551048" y="2470347"/>
            <a:ext cx="4581494" cy="13414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   Reading and storing the Mesh (invoking the mesh related classes)</a:t>
            </a:r>
          </a:p>
          <a:p>
            <a:r>
              <a:rPr lang="en-GB" sz="1200" b="1" dirty="0"/>
              <a:t>   Creating objects of “system constrain” classes  </a:t>
            </a:r>
          </a:p>
          <a:p>
            <a:r>
              <a:rPr lang="en-GB" sz="1200" b="1" dirty="0"/>
              <a:t>   Creating objects of “Monte Carlo move” classes</a:t>
            </a:r>
          </a:p>
          <a:p>
            <a:r>
              <a:rPr lang="en-GB" sz="1200" b="1" dirty="0"/>
              <a:t>   Creating objects of “Write” classes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318EB-085D-FD93-B79E-6189AF95F965}"/>
              </a:ext>
            </a:extLst>
          </p:cNvPr>
          <p:cNvSpPr/>
          <p:nvPr/>
        </p:nvSpPr>
        <p:spPr>
          <a:xfrm>
            <a:off x="5513976" y="4070895"/>
            <a:ext cx="6194547" cy="267921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 Creating objects of (1) Energy class (2) Curvature class (3) </a:t>
            </a:r>
            <a:r>
              <a:rPr lang="en-GB" sz="1200" b="1" dirty="0" err="1"/>
              <a:t>GenerateCNTCells</a:t>
            </a:r>
            <a:r>
              <a:rPr lang="en-GB" sz="1200" b="1" dirty="0"/>
              <a:t> class </a:t>
            </a:r>
          </a:p>
          <a:p>
            <a:r>
              <a:rPr lang="en-GB" sz="1200" b="1" dirty="0"/>
              <a:t>One call (could be more if dynamic box is used) of </a:t>
            </a:r>
            <a:r>
              <a:rPr lang="en-GB" sz="1200" b="1" i="1" dirty="0"/>
              <a:t>Generate</a:t>
            </a:r>
            <a:r>
              <a:rPr lang="en-GB" sz="1200" b="1" dirty="0"/>
              <a:t> function from </a:t>
            </a:r>
            <a:r>
              <a:rPr lang="en-GB" sz="1200" b="1" dirty="0" err="1"/>
              <a:t>GenerateCNTCells</a:t>
            </a:r>
            <a:r>
              <a:rPr lang="en-GB" sz="1200" b="1" dirty="0"/>
              <a:t> </a:t>
            </a:r>
          </a:p>
          <a:p>
            <a:r>
              <a:rPr lang="en-GB" sz="1200" b="1" dirty="0"/>
              <a:t>multiple calls of below functions</a:t>
            </a:r>
          </a:p>
          <a:p>
            <a:endParaRPr lang="en-GB" sz="1200" b="1" dirty="0"/>
          </a:p>
          <a:p>
            <a:r>
              <a:rPr lang="en-GB" sz="10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MC_FlipALink</a:t>
            </a:r>
            <a:r>
              <a:rPr lang="en-GB" sz="1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	</a:t>
            </a:r>
          </a:p>
          <a:p>
            <a:r>
              <a:rPr lang="en-GB" sz="10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MC_MoveAVertex</a:t>
            </a:r>
            <a:endParaRPr lang="en-GB" sz="1000" b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1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Moves</a:t>
            </a:r>
            <a:r>
              <a:rPr lang="en-GB" sz="10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en-GB" sz="1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MC_Move_AnInclusion</a:t>
            </a:r>
            <a:endParaRPr lang="en-GB" sz="1000" b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0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MCMoveBoxChange</a:t>
            </a:r>
            <a:endParaRPr lang="en-GB" sz="1000" b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000" b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0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WrireRestart</a:t>
            </a:r>
            <a:endParaRPr lang="en-GB" sz="1000" b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0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WrireBTSFile</a:t>
            </a:r>
            <a:endParaRPr lang="en-GB" sz="1000" b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0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1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Writes</a:t>
            </a:r>
            <a:r>
              <a:rPr lang="en-GB" sz="10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Writevtu</a:t>
            </a:r>
            <a:endParaRPr lang="en-GB" sz="1000" b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0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WrireRestart</a:t>
            </a:r>
            <a:endParaRPr lang="en-GB" sz="1000" b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0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WriteTSI</a:t>
            </a:r>
            <a:endParaRPr lang="en-GB" sz="1000" b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1000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WriteEnergy</a:t>
            </a:r>
            <a:endParaRPr lang="en-GB" sz="1000" b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882A357-9CA2-19E9-90C1-DACE67B14494}"/>
              </a:ext>
            </a:extLst>
          </p:cNvPr>
          <p:cNvSpPr/>
          <p:nvPr/>
        </p:nvSpPr>
        <p:spPr>
          <a:xfrm rot="5400000">
            <a:off x="4098374" y="1131715"/>
            <a:ext cx="289030" cy="19936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50B04ACA-70B4-ED07-83E1-AD76EF56B394}"/>
              </a:ext>
            </a:extLst>
          </p:cNvPr>
          <p:cNvSpPr/>
          <p:nvPr/>
        </p:nvSpPr>
        <p:spPr>
          <a:xfrm>
            <a:off x="5368559" y="2457989"/>
            <a:ext cx="290837" cy="136611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7CB0EEF-3894-9FA5-7810-07E0815D20BC}"/>
              </a:ext>
            </a:extLst>
          </p:cNvPr>
          <p:cNvSpPr/>
          <p:nvPr/>
        </p:nvSpPr>
        <p:spPr>
          <a:xfrm rot="5400000">
            <a:off x="4082300" y="2298075"/>
            <a:ext cx="289030" cy="199365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1E1F389-929E-52DA-32C6-8D943AFBA50C}"/>
              </a:ext>
            </a:extLst>
          </p:cNvPr>
          <p:cNvSpPr/>
          <p:nvPr/>
        </p:nvSpPr>
        <p:spPr>
          <a:xfrm rot="5400000">
            <a:off x="3850022" y="4360652"/>
            <a:ext cx="753584" cy="199367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FFC91164-D2D0-A295-118D-4E12169DC6F0}"/>
              </a:ext>
            </a:extLst>
          </p:cNvPr>
          <p:cNvSpPr/>
          <p:nvPr/>
        </p:nvSpPr>
        <p:spPr>
          <a:xfrm>
            <a:off x="5315387" y="4073351"/>
            <a:ext cx="344009" cy="263471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17CB50-6C06-F4E6-A57B-20D0A822ABAA}"/>
              </a:ext>
            </a:extLst>
          </p:cNvPr>
          <p:cNvSpPr/>
          <p:nvPr/>
        </p:nvSpPr>
        <p:spPr>
          <a:xfrm>
            <a:off x="6153666" y="4905631"/>
            <a:ext cx="1791730" cy="7104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922CA8-C928-2E2A-483E-4179E26B91D8}"/>
              </a:ext>
            </a:extLst>
          </p:cNvPr>
          <p:cNvSpPr/>
          <p:nvPr/>
        </p:nvSpPr>
        <p:spPr>
          <a:xfrm>
            <a:off x="6153666" y="5702602"/>
            <a:ext cx="1791730" cy="929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000" b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90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308A4A-58BA-FB53-E33B-5BFBE0E627BB}"/>
              </a:ext>
            </a:extLst>
          </p:cNvPr>
          <p:cNvSpPr/>
          <p:nvPr/>
        </p:nvSpPr>
        <p:spPr>
          <a:xfrm>
            <a:off x="2833917" y="939265"/>
            <a:ext cx="6989704" cy="1897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200" b="1" dirty="0"/>
          </a:p>
          <a:p>
            <a:r>
              <a:rPr lang="en-GB" sz="1200" b="1" dirty="0"/>
              <a:t>Mesh related classes: </a:t>
            </a:r>
            <a:r>
              <a:rPr lang="en-GB" sz="1200" dirty="0"/>
              <a:t>(Reading and storing the Mesh)</a:t>
            </a:r>
          </a:p>
          <a:p>
            <a:endParaRPr lang="en-GB" sz="1200" b="1" dirty="0"/>
          </a:p>
          <a:p>
            <a:r>
              <a:rPr lang="en-GB" sz="1200" b="1" dirty="0"/>
              <a:t>	</a:t>
            </a:r>
            <a:r>
              <a:rPr lang="en-GB" sz="1200" b="1" dirty="0" err="1"/>
              <a:t>CreateMashBluePrint</a:t>
            </a:r>
            <a:r>
              <a:rPr lang="en-GB" sz="1200" b="1" dirty="0"/>
              <a:t> class: </a:t>
            </a:r>
            <a:r>
              <a:rPr lang="en-GB" sz="1200" dirty="0"/>
              <a:t>Reads the topology file and store the data</a:t>
            </a:r>
          </a:p>
          <a:p>
            <a:r>
              <a:rPr lang="en-GB" sz="1200" b="1" dirty="0"/>
              <a:t>	Restart class:  </a:t>
            </a:r>
            <a:r>
              <a:rPr lang="en-GB" sz="1200" dirty="0"/>
              <a:t>check point class (saving and reading)</a:t>
            </a:r>
          </a:p>
          <a:p>
            <a:r>
              <a:rPr lang="en-GB" sz="1200" b="1" dirty="0"/>
              <a:t>	MESH class</a:t>
            </a:r>
            <a:r>
              <a:rPr lang="en-GB" sz="1200" dirty="0"/>
              <a:t>:  Stores the mesh into a modified version of “half-edge data structure”.</a:t>
            </a:r>
          </a:p>
          <a:p>
            <a:r>
              <a:rPr lang="en-GB" sz="1200" b="1" dirty="0"/>
              <a:t>		Vertex      class</a:t>
            </a:r>
          </a:p>
          <a:p>
            <a:r>
              <a:rPr lang="en-GB" sz="1200" b="1" dirty="0"/>
              <a:t>		triangle    class</a:t>
            </a:r>
          </a:p>
          <a:p>
            <a:r>
              <a:rPr lang="en-GB" sz="1200" b="1" dirty="0"/>
              <a:t>		link           class</a:t>
            </a:r>
          </a:p>
          <a:p>
            <a:r>
              <a:rPr lang="en-GB" sz="1200" b="1" dirty="0"/>
              <a:t>		inclusion  class </a:t>
            </a:r>
          </a:p>
          <a:p>
            <a:endParaRPr lang="en-GB" sz="1200" dirty="0"/>
          </a:p>
          <a:p>
            <a:endParaRPr lang="en-DK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5C47F7-2C27-6490-2F0C-CD8040F433F2}"/>
              </a:ext>
            </a:extLst>
          </p:cNvPr>
          <p:cNvSpPr/>
          <p:nvPr/>
        </p:nvSpPr>
        <p:spPr>
          <a:xfrm>
            <a:off x="2833917" y="2922888"/>
            <a:ext cx="6989704" cy="15531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system constrain classes </a:t>
            </a:r>
            <a:r>
              <a:rPr lang="en-GB" sz="1200" dirty="0"/>
              <a:t>(the functionality of each class is defined in the manual)</a:t>
            </a:r>
          </a:p>
          <a:p>
            <a:r>
              <a:rPr lang="en-GB" sz="1200" b="1" dirty="0"/>
              <a:t>    	</a:t>
            </a:r>
            <a:r>
              <a:rPr lang="en-GB" sz="1200" b="1" dirty="0" err="1"/>
              <a:t>CouplingtoFixedGlobalCurvature</a:t>
            </a:r>
            <a:r>
              <a:rPr lang="en-GB" sz="1200" b="1" dirty="0"/>
              <a:t>  class;</a:t>
            </a:r>
          </a:p>
          <a:p>
            <a:r>
              <a:rPr lang="en-GB" sz="1200" b="1" dirty="0"/>
              <a:t>    	</a:t>
            </a:r>
            <a:r>
              <a:rPr lang="en-GB" sz="1200" b="1" dirty="0" err="1"/>
              <a:t>SpringPotentialBetweenTwoGroups</a:t>
            </a:r>
            <a:r>
              <a:rPr lang="en-GB" sz="1200" b="1" dirty="0"/>
              <a:t> class;</a:t>
            </a:r>
          </a:p>
          <a:p>
            <a:r>
              <a:rPr lang="en-GB" sz="1200" b="1" dirty="0"/>
              <a:t>	</a:t>
            </a:r>
            <a:r>
              <a:rPr lang="en-GB" sz="1200" b="1" dirty="0" err="1"/>
              <a:t>CmdVolumeCouplingSecondOrder</a:t>
            </a:r>
            <a:r>
              <a:rPr lang="en-GB" sz="1200" b="1" dirty="0"/>
              <a:t> class;</a:t>
            </a:r>
          </a:p>
          <a:p>
            <a:r>
              <a:rPr lang="en-GB" sz="1200" b="1" dirty="0"/>
              <a:t>    	</a:t>
            </a:r>
            <a:r>
              <a:rPr lang="en-GB" sz="1200" b="1" dirty="0" err="1"/>
              <a:t>Apply_Osmotic_Pressure</a:t>
            </a:r>
            <a:r>
              <a:rPr lang="en-GB" sz="1200" b="1" dirty="0"/>
              <a:t> class;</a:t>
            </a:r>
          </a:p>
          <a:p>
            <a:r>
              <a:rPr lang="en-GB" sz="1200" b="1" dirty="0"/>
              <a:t>    	</a:t>
            </a:r>
            <a:r>
              <a:rPr lang="en-GB" sz="1200" b="1" dirty="0" err="1"/>
              <a:t>Apply_Constant_Area</a:t>
            </a:r>
            <a:r>
              <a:rPr lang="en-GB" sz="1200" b="1" dirty="0"/>
              <a:t> class;</a:t>
            </a:r>
          </a:p>
          <a:p>
            <a:r>
              <a:rPr lang="en-GB" sz="1200" b="1" dirty="0"/>
              <a:t>	</a:t>
            </a:r>
            <a:r>
              <a:rPr lang="en-GB" sz="1200" b="1" dirty="0" err="1"/>
              <a:t>CoupleToWallPotential</a:t>
            </a:r>
            <a:r>
              <a:rPr lang="en-GB" sz="1200" b="1" dirty="0"/>
              <a:t> class;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5FA4FD-CC91-9E32-869F-CAE4D6CC05C7}"/>
              </a:ext>
            </a:extLst>
          </p:cNvPr>
          <p:cNvSpPr/>
          <p:nvPr/>
        </p:nvSpPr>
        <p:spPr>
          <a:xfrm>
            <a:off x="2833917" y="4561913"/>
            <a:ext cx="6989704" cy="11821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Monte Carlo move classes</a:t>
            </a:r>
            <a:endParaRPr lang="en-GB" sz="1200" dirty="0"/>
          </a:p>
          <a:p>
            <a:r>
              <a:rPr lang="en-GB" sz="1200" b="1" dirty="0"/>
              <a:t>   	 </a:t>
            </a:r>
            <a:r>
              <a:rPr lang="en-GB" sz="1200" b="1" dirty="0" err="1"/>
              <a:t>LinkFlipMC</a:t>
            </a:r>
            <a:r>
              <a:rPr lang="en-GB" sz="1200" b="1" dirty="0"/>
              <a:t> class;</a:t>
            </a:r>
          </a:p>
          <a:p>
            <a:r>
              <a:rPr lang="en-GB" sz="1200" b="1" dirty="0"/>
              <a:t>   	 </a:t>
            </a:r>
            <a:r>
              <a:rPr lang="en-GB" sz="1200" b="1" dirty="0" err="1"/>
              <a:t>VertexMCMove</a:t>
            </a:r>
            <a:r>
              <a:rPr lang="en-GB" sz="1200" b="1" dirty="0"/>
              <a:t> class;</a:t>
            </a:r>
          </a:p>
          <a:p>
            <a:r>
              <a:rPr lang="en-GB" sz="1200" b="1" dirty="0"/>
              <a:t>   	 </a:t>
            </a:r>
            <a:r>
              <a:rPr lang="en-GB" sz="1200" b="1" dirty="0" err="1"/>
              <a:t>InclusionMCMove</a:t>
            </a:r>
            <a:r>
              <a:rPr lang="en-GB" sz="1200" b="1" dirty="0"/>
              <a:t> class;</a:t>
            </a:r>
          </a:p>
          <a:p>
            <a:r>
              <a:rPr lang="en-GB" sz="1200" b="1" dirty="0"/>
              <a:t>    	 </a:t>
            </a:r>
            <a:r>
              <a:rPr lang="en-GB" sz="1200" b="1" dirty="0" err="1"/>
              <a:t>PositionRescaleFrameTensionCoupling</a:t>
            </a:r>
            <a:r>
              <a:rPr lang="en-GB" sz="1200" b="1" dirty="0"/>
              <a:t> class</a:t>
            </a:r>
            <a:endParaRPr lang="en-DK" sz="1200" b="1" dirty="0"/>
          </a:p>
        </p:txBody>
      </p:sp>
    </p:spTree>
    <p:extLst>
      <p:ext uri="{BB962C8B-B14F-4D97-AF65-F5344CB8AC3E}">
        <p14:creationId xmlns:p14="http://schemas.microsoft.com/office/powerpoint/2010/main" val="238957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F65BF4-6866-EF21-3D0E-2D034E39FC61}"/>
              </a:ext>
            </a:extLst>
          </p:cNvPr>
          <p:cNvSpPr txBox="1"/>
          <p:nvPr/>
        </p:nvSpPr>
        <p:spPr>
          <a:xfrm>
            <a:off x="1072056" y="1060809"/>
            <a:ext cx="6096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GenerateInclusions</a:t>
            </a:r>
            <a:endParaRPr lang="en-GB" sz="2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Command in the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inputfile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GenerateInclusions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function in the code: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GenerateIncFromInputfile</a:t>
            </a:r>
            <a:r>
              <a:rPr lang="en-DK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DK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DK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Belong to: </a:t>
            </a:r>
            <a:r>
              <a:rPr lang="en-GB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CreateMashBluePrint</a:t>
            </a:r>
            <a:r>
              <a:rPr lang="en-DK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</a:t>
            </a:r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</TotalTime>
  <Words>376</Words>
  <Application>Microsoft Macintosh PowerPoint</Application>
  <PresentationFormat>Widescreen</PresentationFormat>
  <Paragraphs>56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Weria Pezeshkian</dc:creator>
  <cp:lastModifiedBy>Weria Pezeshkian</cp:lastModifiedBy>
  <cp:revision>119</cp:revision>
  <dcterms:created xsi:type="dcterms:W3CDTF">2023-06-21T11:30:39Z</dcterms:created>
  <dcterms:modified xsi:type="dcterms:W3CDTF">2023-12-24T07:49:00Z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2630e2-1ac5-455e-8217-0156b1936a76_Enabled">
    <vt:lpwstr>true</vt:lpwstr>
  </property>
  <property fmtid="{D5CDD505-2E9C-101B-9397-08002B2CF9AE}" pid="3" name="MSIP_Label_6a2630e2-1ac5-455e-8217-0156b1936a76_SetDate">
    <vt:lpwstr>2023-06-21T11:31:13Z</vt:lpwstr>
  </property>
  <property fmtid="{D5CDD505-2E9C-101B-9397-08002B2CF9AE}" pid="4" name="MSIP_Label_6a2630e2-1ac5-455e-8217-0156b1936a76_Method">
    <vt:lpwstr>Standard</vt:lpwstr>
  </property>
  <property fmtid="{D5CDD505-2E9C-101B-9397-08002B2CF9AE}" pid="5" name="MSIP_Label_6a2630e2-1ac5-455e-8217-0156b1936a76_Name">
    <vt:lpwstr>Notclass</vt:lpwstr>
  </property>
  <property fmtid="{D5CDD505-2E9C-101B-9397-08002B2CF9AE}" pid="6" name="MSIP_Label_6a2630e2-1ac5-455e-8217-0156b1936a76_SiteId">
    <vt:lpwstr>a3927f91-cda1-4696-af89-8c9f1ceffa91</vt:lpwstr>
  </property>
  <property fmtid="{D5CDD505-2E9C-101B-9397-08002B2CF9AE}" pid="7" name="MSIP_Label_6a2630e2-1ac5-455e-8217-0156b1936a76_ActionId">
    <vt:lpwstr>1334719a-6075-4c05-84a5-596ad9b78052</vt:lpwstr>
  </property>
  <property fmtid="{D5CDD505-2E9C-101B-9397-08002B2CF9AE}" pid="8" name="MSIP_Label_6a2630e2-1ac5-455e-8217-0156b1936a76_ContentBits">
    <vt:lpwstr>0</vt:lpwstr>
  </property>
</Properties>
</file>