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>
      <p:cViewPr varScale="1">
        <p:scale>
          <a:sx n="92" d="100"/>
          <a:sy n="92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2CF81-B09D-485D-BF3D-D037982F0CC6}" type="datetimeFigureOut">
              <a:rPr lang="es-MX" smtClean="0"/>
              <a:pPr/>
              <a:t>25/01/2019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4938-A9A5-4A28-BA13-86659BED753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198"/>
          <a:stretch/>
        </p:blipFill>
        <p:spPr>
          <a:xfrm>
            <a:off x="0" y="-14141"/>
            <a:ext cx="9144000" cy="6872141"/>
          </a:xfrm>
          <a:prstGeom prst="rect">
            <a:avLst/>
          </a:prstGeom>
        </p:spPr>
      </p:pic>
      <p:sp>
        <p:nvSpPr>
          <p:cNvPr id="7" name="1 Título"/>
          <p:cNvSpPr txBox="1">
            <a:spLocks noGrp="1"/>
          </p:cNvSpPr>
          <p:nvPr>
            <p:ph type="subTitle" idx="1"/>
          </p:nvPr>
        </p:nvSpPr>
        <p:spPr>
          <a:xfrm>
            <a:off x="1403648" y="476672"/>
            <a:ext cx="64008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1900" b="1" dirty="0">
                <a:solidFill>
                  <a:schemeClr val="tx1"/>
                </a:solidFill>
                <a:latin typeface="Californian FB" pitchFamily="18" charset="0"/>
                <a:ea typeface="+mj-ea"/>
                <a:cs typeface="Arial" pitchFamily="34" charset="0"/>
              </a:rPr>
              <a:t>UNIVERSIDAD NACIONAL AUTÓNOMA DE MÉXICO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MX" sz="1900" b="1" dirty="0">
                <a:solidFill>
                  <a:schemeClr val="tx1"/>
                </a:solidFill>
                <a:latin typeface="Californian FB" pitchFamily="18" charset="0"/>
                <a:ea typeface="+mj-ea"/>
                <a:cs typeface="Arial" pitchFamily="34" charset="0"/>
              </a:rPr>
              <a:t>FACULTAD DE INGENIERÍA</a:t>
            </a:r>
            <a:endParaRPr lang="es-MX" sz="1900" dirty="0">
              <a:solidFill>
                <a:schemeClr val="tx1"/>
              </a:solidFill>
              <a:latin typeface="Californian FB" pitchFamily="18" charset="0"/>
              <a:ea typeface="+mj-ea"/>
              <a:cs typeface="Arial" pitchFamily="34" charset="0"/>
            </a:endParaRPr>
          </a:p>
        </p:txBody>
      </p:sp>
      <p:pic>
        <p:nvPicPr>
          <p:cNvPr id="8" name="7 Imagen" descr="D:\respaldo 29072010\Mis documentos\tareas\Eduardo\archivos SAEEFI\logos.bmp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30000"/>
          </a:blip>
          <a:srcRect l="27710" t="54686" r="24453" b="9821"/>
          <a:stretch/>
        </p:blipFill>
        <p:spPr bwMode="auto">
          <a:xfrm>
            <a:off x="6084168" y="5373216"/>
            <a:ext cx="227917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1979712" y="2636912"/>
            <a:ext cx="514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96MKSDSynapseAl" pitchFamily="2" charset="0"/>
              </a:rPr>
              <a:t>CONSTANCIA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71600" y="16288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latin typeface="Arial" pitchFamily="34" charset="0"/>
                <a:ea typeface="+mj-ea"/>
                <a:cs typeface="Arial" pitchFamily="34" charset="0"/>
              </a:rPr>
              <a:t>El Club de Robótica de la Facultad de Ingeniería otorga  la presente </a:t>
            </a:r>
          </a:p>
        </p:txBody>
      </p:sp>
      <p:sp>
        <p:nvSpPr>
          <p:cNvPr id="12" name="Rectangle 12"/>
          <p:cNvSpPr/>
          <p:nvPr/>
        </p:nvSpPr>
        <p:spPr>
          <a:xfrm>
            <a:off x="1115616" y="3933056"/>
            <a:ext cx="713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Arial" pitchFamily="34" charset="0"/>
                <a:ea typeface="+mj-ea"/>
                <a:cs typeface="Arial" pitchFamily="34" charset="0"/>
              </a:rPr>
              <a:t>Por la acreditación del curso Prácticas de electrónica, realizado del 14 al 25 de Enero del 2018, con una duración de 25 horas</a:t>
            </a:r>
            <a:r>
              <a:rPr lang="es-MX" sz="1600" b="1" dirty="0">
                <a:latin typeface="Arial" pitchFamily="34" charset="0"/>
                <a:ea typeface="+mj-ea"/>
                <a:cs typeface="Arial" pitchFamily="34" charset="0"/>
              </a:rPr>
              <a:t> impartido por Diego Méndez Carter</a:t>
            </a:r>
            <a:r>
              <a:rPr lang="es-ES" sz="1600" b="1" dirty="0">
                <a:latin typeface="Arial" pitchFamily="34" charset="0"/>
                <a:ea typeface="+mj-ea"/>
                <a:cs typeface="Arial" pitchFamily="34" charset="0"/>
              </a:rPr>
              <a:t>, en la Facultad de Ingeniería.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691680" y="321297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/>
              <a:t>A: </a:t>
            </a:r>
            <a:r>
              <a:rPr lang="es-MX" sz="2800" b="1" dirty="0" err="1"/>
              <a:t>Hendry</a:t>
            </a:r>
            <a:r>
              <a:rPr lang="es-MX" sz="2800" b="1" dirty="0"/>
              <a:t> Alonso López Morales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50043" y="601073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Adrián Ricárdez Ortigosa</a:t>
            </a:r>
          </a:p>
          <a:p>
            <a:pPr algn="ctr"/>
            <a:r>
              <a:rPr lang="es-MX" b="1" dirty="0"/>
              <a:t>Presidente CROFI </a:t>
            </a:r>
            <a:endParaRPr lang="es-MX" dirty="0"/>
          </a:p>
        </p:txBody>
      </p:sp>
      <p:cxnSp>
        <p:nvCxnSpPr>
          <p:cNvPr id="17" name="16 Conector recto"/>
          <p:cNvCxnSpPr/>
          <p:nvPr/>
        </p:nvCxnSpPr>
        <p:spPr>
          <a:xfrm flipH="1">
            <a:off x="5750043" y="6008424"/>
            <a:ext cx="293764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83568" y="602128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Diego Méndez Carter </a:t>
            </a:r>
          </a:p>
          <a:p>
            <a:pPr algn="ctr"/>
            <a:r>
              <a:rPr lang="es-MX" b="1" dirty="0"/>
              <a:t>Instructor</a:t>
            </a:r>
            <a:endParaRPr lang="es-MX" dirty="0"/>
          </a:p>
        </p:txBody>
      </p:sp>
      <p:cxnSp>
        <p:nvCxnSpPr>
          <p:cNvPr id="21" name="20 Conector recto"/>
          <p:cNvCxnSpPr/>
          <p:nvPr/>
        </p:nvCxnSpPr>
        <p:spPr>
          <a:xfrm flipH="1">
            <a:off x="827584" y="6021288"/>
            <a:ext cx="293764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7" descr="C:\Users\Carlos\Dropbox\PUMATRON\Logos\ingenieria\escudofi_negro_m2008_jpg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88640"/>
            <a:ext cx="1208003" cy="1440160"/>
          </a:xfrm>
          <a:prstGeom prst="rect">
            <a:avLst/>
          </a:prstGeom>
          <a:noFill/>
        </p:spPr>
      </p:pic>
      <p:pic>
        <p:nvPicPr>
          <p:cNvPr id="1032" name="Picture 8" descr="C:\Users\Carlos\Dropbox\PUMATRON\Logos\unam\escudounam_negro_m2008_jpg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360" y="188640"/>
            <a:ext cx="1155571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43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198"/>
          <a:stretch/>
        </p:blipFill>
        <p:spPr>
          <a:xfrm>
            <a:off x="0" y="-14141"/>
            <a:ext cx="9144000" cy="6872141"/>
          </a:xfrm>
          <a:prstGeom prst="rect">
            <a:avLst/>
          </a:prstGeom>
        </p:spPr>
      </p:pic>
      <p:sp>
        <p:nvSpPr>
          <p:cNvPr id="7" name="1 Título"/>
          <p:cNvSpPr txBox="1">
            <a:spLocks noGrp="1"/>
          </p:cNvSpPr>
          <p:nvPr>
            <p:ph type="subTitle" idx="1"/>
          </p:nvPr>
        </p:nvSpPr>
        <p:spPr>
          <a:xfrm>
            <a:off x="1403648" y="476672"/>
            <a:ext cx="64008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1900" b="1" dirty="0">
                <a:solidFill>
                  <a:schemeClr val="tx1"/>
                </a:solidFill>
                <a:latin typeface="Californian FB" pitchFamily="18" charset="0"/>
                <a:ea typeface="+mj-ea"/>
                <a:cs typeface="Arial" pitchFamily="34" charset="0"/>
              </a:rPr>
              <a:t>UNIVERSIDAD NACIONAL AUTÓNOMA DE MÉXICO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MX" sz="1900" b="1" dirty="0">
                <a:solidFill>
                  <a:schemeClr val="tx1"/>
                </a:solidFill>
                <a:latin typeface="Californian FB" pitchFamily="18" charset="0"/>
                <a:ea typeface="+mj-ea"/>
                <a:cs typeface="Arial" pitchFamily="34" charset="0"/>
              </a:rPr>
              <a:t>FACULTAD DE INGENIERÍA</a:t>
            </a:r>
            <a:endParaRPr lang="es-MX" sz="1900" dirty="0">
              <a:solidFill>
                <a:schemeClr val="tx1"/>
              </a:solidFill>
              <a:latin typeface="Californian FB" pitchFamily="18" charset="0"/>
              <a:ea typeface="+mj-ea"/>
              <a:cs typeface="Arial" pitchFamily="34" charset="0"/>
            </a:endParaRPr>
          </a:p>
        </p:txBody>
      </p:sp>
      <p:pic>
        <p:nvPicPr>
          <p:cNvPr id="8" name="7 Imagen" descr="D:\respaldo 29072010\Mis documentos\tareas\Eduardo\archivos SAEEFI\logos.bmp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30000"/>
          </a:blip>
          <a:srcRect l="27710" t="54686" r="24453" b="9821"/>
          <a:stretch/>
        </p:blipFill>
        <p:spPr bwMode="auto">
          <a:xfrm>
            <a:off x="6084168" y="5373216"/>
            <a:ext cx="227917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1979712" y="2636912"/>
            <a:ext cx="514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96MKSDSynapseAl" pitchFamily="2" charset="0"/>
              </a:rPr>
              <a:t>CONSTANCIA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71600" y="16288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latin typeface="Arial" pitchFamily="34" charset="0"/>
                <a:ea typeface="+mj-ea"/>
                <a:cs typeface="Arial" pitchFamily="34" charset="0"/>
              </a:rPr>
              <a:t>El Club de Robótica de la Facultad de Ingeniería otorga  la presente </a:t>
            </a:r>
          </a:p>
        </p:txBody>
      </p:sp>
      <p:sp>
        <p:nvSpPr>
          <p:cNvPr id="12" name="Rectangle 12"/>
          <p:cNvSpPr/>
          <p:nvPr/>
        </p:nvSpPr>
        <p:spPr>
          <a:xfrm>
            <a:off x="1115616" y="3933056"/>
            <a:ext cx="713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Arial" pitchFamily="34" charset="0"/>
                <a:cs typeface="Arial" pitchFamily="34" charset="0"/>
              </a:rPr>
              <a:t>Por la acreditación del curso Prácticas de electrónica, realizado del 14 al 25 de Enero del 2018, con una duración de 25 horas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impartido por Diego Méndez Carter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, en la Facultad de Ingeniería.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691680" y="321297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/>
              <a:t>A: </a:t>
            </a:r>
            <a:r>
              <a:rPr lang="es-MX" sz="2800" b="1" dirty="0"/>
              <a:t>Juliana Lourdes García Cruz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50043" y="601073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Adrián Ricárdez Ortigosa</a:t>
            </a:r>
          </a:p>
          <a:p>
            <a:pPr algn="ctr"/>
            <a:r>
              <a:rPr lang="es-MX" b="1" dirty="0"/>
              <a:t>Presidente CROFI </a:t>
            </a:r>
            <a:endParaRPr lang="es-MX" dirty="0"/>
          </a:p>
        </p:txBody>
      </p:sp>
      <p:cxnSp>
        <p:nvCxnSpPr>
          <p:cNvPr id="17" name="16 Conector recto"/>
          <p:cNvCxnSpPr/>
          <p:nvPr/>
        </p:nvCxnSpPr>
        <p:spPr>
          <a:xfrm flipH="1">
            <a:off x="5750043" y="6008424"/>
            <a:ext cx="293764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83568" y="602128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Diego Méndez Carter </a:t>
            </a:r>
          </a:p>
          <a:p>
            <a:pPr algn="ctr"/>
            <a:r>
              <a:rPr lang="es-MX" b="1" dirty="0"/>
              <a:t>Instructor</a:t>
            </a:r>
            <a:endParaRPr lang="es-MX" dirty="0"/>
          </a:p>
        </p:txBody>
      </p:sp>
      <p:cxnSp>
        <p:nvCxnSpPr>
          <p:cNvPr id="21" name="20 Conector recto"/>
          <p:cNvCxnSpPr/>
          <p:nvPr/>
        </p:nvCxnSpPr>
        <p:spPr>
          <a:xfrm flipH="1">
            <a:off x="827584" y="6021288"/>
            <a:ext cx="293764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7" descr="C:\Users\Carlos\Dropbox\PUMATRON\Logos\ingenieria\escudofi_negro_m2008_jpg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88640"/>
            <a:ext cx="1208003" cy="1440160"/>
          </a:xfrm>
          <a:prstGeom prst="rect">
            <a:avLst/>
          </a:prstGeom>
          <a:noFill/>
        </p:spPr>
      </p:pic>
      <p:pic>
        <p:nvPicPr>
          <p:cNvPr id="1032" name="Picture 8" descr="C:\Users\Carlos\Dropbox\PUMATRON\Logos\unam\escudounam_negro_m2008_jpg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360" y="188640"/>
            <a:ext cx="1155571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24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146</Words>
  <Application>Microsoft Office PowerPoint</Application>
  <PresentationFormat>Presentación en pantalla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096MKSDSynapseAl</vt:lpstr>
      <vt:lpstr>Arial</vt:lpstr>
      <vt:lpstr>Calibri</vt:lpstr>
      <vt:lpstr>Californian FB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Karlos</dc:creator>
  <cp:lastModifiedBy>diego morrow</cp:lastModifiedBy>
  <cp:revision>93</cp:revision>
  <dcterms:created xsi:type="dcterms:W3CDTF">2013-05-30T19:00:19Z</dcterms:created>
  <dcterms:modified xsi:type="dcterms:W3CDTF">2019-01-25T11:49:27Z</dcterms:modified>
</cp:coreProperties>
</file>