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</p:sldMasterIdLst>
  <p:notesMasterIdLst>
    <p:notesMasterId r:id="rId10"/>
  </p:notesMasterIdLst>
  <p:handoutMasterIdLst>
    <p:handoutMasterId r:id="rId11"/>
  </p:handoutMasterIdLst>
  <p:sldIdLst>
    <p:sldId id="347" r:id="rId6"/>
    <p:sldId id="372" r:id="rId7"/>
    <p:sldId id="374" r:id="rId8"/>
    <p:sldId id="377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C07"/>
    <a:srgbClr val="F6F6F6"/>
    <a:srgbClr val="00D700"/>
    <a:srgbClr val="E6E6E6"/>
    <a:srgbClr val="00530A"/>
    <a:srgbClr val="00FF00"/>
    <a:srgbClr val="A0A0A0"/>
    <a:srgbClr val="FFD42E"/>
    <a:srgbClr val="FFB600"/>
    <a:srgbClr val="4600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B847C-A2BD-4F7E-8E25-05803E4BF573}" v="258" dt="2019-03-12T22:33:42.35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8" autoAdjust="0"/>
    <p:restoredTop sz="92548" autoAdjust="0"/>
  </p:normalViewPr>
  <p:slideViewPr>
    <p:cSldViewPr snapToGrid="0">
      <p:cViewPr varScale="1">
        <p:scale>
          <a:sx n="79" d="100"/>
          <a:sy n="79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, Richard O." userId="ddf36de2-ef35-4444-b85a-724d10fdcd00" providerId="ADAL" clId="{30DB847C-A2BD-4F7E-8E25-05803E4BF573}"/>
    <pc:docChg chg="undo custSel addSld delSld modSld">
      <pc:chgData name="Morgan, Richard O." userId="ddf36de2-ef35-4444-b85a-724d10fdcd00" providerId="ADAL" clId="{30DB847C-A2BD-4F7E-8E25-05803E4BF573}" dt="2019-03-12T22:32:55.914" v="59" actId="2696"/>
      <pc:docMkLst>
        <pc:docMk/>
      </pc:docMkLst>
      <pc:sldChg chg="modSp modNotesTx">
        <pc:chgData name="Morgan, Richard O." userId="ddf36de2-ef35-4444-b85a-724d10fdcd00" providerId="ADAL" clId="{30DB847C-A2BD-4F7E-8E25-05803E4BF573}" dt="2019-03-12T22:28:57.617" v="1" actId="313"/>
        <pc:sldMkLst>
          <pc:docMk/>
          <pc:sldMk cId="1410250880" sldId="347"/>
        </pc:sldMkLst>
        <pc:spChg chg="mod">
          <ac:chgData name="Morgan, Richard O." userId="ddf36de2-ef35-4444-b85a-724d10fdcd00" providerId="ADAL" clId="{30DB847C-A2BD-4F7E-8E25-05803E4BF573}" dt="2019-03-12T22:28:57.617" v="1" actId="313"/>
          <ac:spMkLst>
            <pc:docMk/>
            <pc:sldMk cId="1410250880" sldId="347"/>
            <ac:spMk id="20" creationId="{C7796539-5F6B-4725-9967-0E3D7F8D88E6}"/>
          </ac:spMkLst>
        </pc:spChg>
      </pc:sldChg>
      <pc:sldChg chg="addSp delSp modSp add">
        <pc:chgData name="Morgan, Richard O." userId="ddf36de2-ef35-4444-b85a-724d10fdcd00" providerId="ADAL" clId="{30DB847C-A2BD-4F7E-8E25-05803E4BF573}" dt="2019-03-12T22:32:36.420" v="54"/>
        <pc:sldMkLst>
          <pc:docMk/>
          <pc:sldMk cId="3062989283" sldId="372"/>
        </pc:sldMkLst>
        <pc:spChg chg="add del mod">
          <ac:chgData name="Morgan, Richard O." userId="ddf36de2-ef35-4444-b85a-724d10fdcd00" providerId="ADAL" clId="{30DB847C-A2BD-4F7E-8E25-05803E4BF573}" dt="2019-03-12T22:32:36.420" v="54"/>
          <ac:spMkLst>
            <pc:docMk/>
            <pc:sldMk cId="3062989283" sldId="372"/>
            <ac:spMk id="3" creationId="{70EE8A0C-27D9-4F5A-B37D-A6A02E26976E}"/>
          </ac:spMkLst>
        </pc:spChg>
      </pc:sldChg>
      <pc:sldChg chg="addSp delSp modSp add">
        <pc:chgData name="Morgan, Richard O." userId="ddf36de2-ef35-4444-b85a-724d10fdcd00" providerId="ADAL" clId="{30DB847C-A2BD-4F7E-8E25-05803E4BF573}" dt="2019-03-12T22:32:36.420" v="54"/>
        <pc:sldMkLst>
          <pc:docMk/>
          <pc:sldMk cId="1017146914" sldId="374"/>
        </pc:sldMkLst>
        <pc:spChg chg="add del mod">
          <ac:chgData name="Morgan, Richard O." userId="ddf36de2-ef35-4444-b85a-724d10fdcd00" providerId="ADAL" clId="{30DB847C-A2BD-4F7E-8E25-05803E4BF573}" dt="2019-03-12T22:32:36.420" v="54"/>
          <ac:spMkLst>
            <pc:docMk/>
            <pc:sldMk cId="1017146914" sldId="374"/>
            <ac:spMk id="4" creationId="{181EBC96-AFD9-4561-A7AC-658C5A606DC8}"/>
          </ac:spMkLst>
        </pc:spChg>
      </pc:sldChg>
      <pc:sldChg chg="del">
        <pc:chgData name="Morgan, Richard O." userId="ddf36de2-ef35-4444-b85a-724d10fdcd00" providerId="ADAL" clId="{30DB847C-A2BD-4F7E-8E25-05803E4BF573}" dt="2019-03-12T22:29:40.582" v="3" actId="2696"/>
        <pc:sldMkLst>
          <pc:docMk/>
          <pc:sldMk cId="2624941798" sldId="375"/>
        </pc:sldMkLst>
      </pc:sldChg>
      <pc:sldChg chg="del">
        <pc:chgData name="Morgan, Richard O." userId="ddf36de2-ef35-4444-b85a-724d10fdcd00" providerId="ADAL" clId="{30DB847C-A2BD-4F7E-8E25-05803E4BF573}" dt="2019-03-12T22:29:42.103" v="4" actId="2696"/>
        <pc:sldMkLst>
          <pc:docMk/>
          <pc:sldMk cId="2449350647" sldId="376"/>
        </pc:sldMkLst>
      </pc:sldChg>
      <pc:sldChg chg="addSp delSp modSp">
        <pc:chgData name="Morgan, Richard O." userId="ddf36de2-ef35-4444-b85a-724d10fdcd00" providerId="ADAL" clId="{30DB847C-A2BD-4F7E-8E25-05803E4BF573}" dt="2019-03-12T22:30:52.294" v="16" actId="179"/>
        <pc:sldMkLst>
          <pc:docMk/>
          <pc:sldMk cId="1219476705" sldId="377"/>
        </pc:sldMkLst>
        <pc:spChg chg="mod">
          <ac:chgData name="Morgan, Richard O." userId="ddf36de2-ef35-4444-b85a-724d10fdcd00" providerId="ADAL" clId="{30DB847C-A2BD-4F7E-8E25-05803E4BF573}" dt="2019-03-12T22:30:14.447" v="9" actId="207"/>
          <ac:spMkLst>
            <pc:docMk/>
            <pc:sldMk cId="1219476705" sldId="377"/>
            <ac:spMk id="2" creationId="{00000000-0000-0000-0000-000000000000}"/>
          </ac:spMkLst>
        </pc:spChg>
        <pc:spChg chg="mod">
          <ac:chgData name="Morgan, Richard O." userId="ddf36de2-ef35-4444-b85a-724d10fdcd00" providerId="ADAL" clId="{30DB847C-A2BD-4F7E-8E25-05803E4BF573}" dt="2019-03-12T22:30:52.294" v="16" actId="179"/>
          <ac:spMkLst>
            <pc:docMk/>
            <pc:sldMk cId="1219476705" sldId="377"/>
            <ac:spMk id="3" creationId="{00000000-0000-0000-0000-000000000000}"/>
          </ac:spMkLst>
        </pc:spChg>
        <pc:spChg chg="add del mod">
          <ac:chgData name="Morgan, Richard O." userId="ddf36de2-ef35-4444-b85a-724d10fdcd00" providerId="ADAL" clId="{30DB847C-A2BD-4F7E-8E25-05803E4BF573}" dt="2019-03-12T22:30:07.171" v="7"/>
          <ac:spMkLst>
            <pc:docMk/>
            <pc:sldMk cId="1219476705" sldId="377"/>
            <ac:spMk id="4" creationId="{C28CB789-4EBC-4606-9869-6CE23599B0CF}"/>
          </ac:spMkLst>
        </pc:spChg>
        <pc:spChg chg="add del mod">
          <ac:chgData name="Morgan, Richard O." userId="ddf36de2-ef35-4444-b85a-724d10fdcd00" providerId="ADAL" clId="{30DB847C-A2BD-4F7E-8E25-05803E4BF573}" dt="2019-03-12T22:30:07.171" v="7"/>
          <ac:spMkLst>
            <pc:docMk/>
            <pc:sldMk cId="1219476705" sldId="377"/>
            <ac:spMk id="5" creationId="{BC3BCA0B-55D7-463C-B6FE-EEB08F37007F}"/>
          </ac:spMkLst>
        </pc:spChg>
        <pc:spChg chg="add del mod">
          <ac:chgData name="Morgan, Richard O." userId="ddf36de2-ef35-4444-b85a-724d10fdcd00" providerId="ADAL" clId="{30DB847C-A2BD-4F7E-8E25-05803E4BF573}" dt="2019-03-12T22:30:11.011" v="8"/>
          <ac:spMkLst>
            <pc:docMk/>
            <pc:sldMk cId="1219476705" sldId="377"/>
            <ac:spMk id="6" creationId="{582E5C3B-9B67-4FB7-A7BB-F8950F23C526}"/>
          </ac:spMkLst>
        </pc:spChg>
        <pc:spChg chg="add del mod">
          <ac:chgData name="Morgan, Richard O." userId="ddf36de2-ef35-4444-b85a-724d10fdcd00" providerId="ADAL" clId="{30DB847C-A2BD-4F7E-8E25-05803E4BF573}" dt="2019-03-12T22:30:11.011" v="8"/>
          <ac:spMkLst>
            <pc:docMk/>
            <pc:sldMk cId="1219476705" sldId="377"/>
            <ac:spMk id="7" creationId="{323F9F0A-13F1-4A67-8CD2-66DE2D1D598E}"/>
          </ac:spMkLst>
        </pc:spChg>
      </pc:sldChg>
      <pc:sldMasterChg chg="delSldLayout">
        <pc:chgData name="Morgan, Richard O." userId="ddf36de2-ef35-4444-b85a-724d10fdcd00" providerId="ADAL" clId="{30DB847C-A2BD-4F7E-8E25-05803E4BF573}" dt="2019-03-12T22:31:44.551" v="19" actId="2696"/>
        <pc:sldMasterMkLst>
          <pc:docMk/>
          <pc:sldMasterMk cId="4184910590" sldId="2147483648"/>
        </pc:sldMasterMkLst>
        <pc:sldLayoutChg chg="del">
          <pc:chgData name="Morgan, Richard O." userId="ddf36de2-ef35-4444-b85a-724d10fdcd00" providerId="ADAL" clId="{30DB847C-A2BD-4F7E-8E25-05803E4BF573}" dt="2019-03-12T22:31:43.525" v="18" actId="2696"/>
          <pc:sldLayoutMkLst>
            <pc:docMk/>
            <pc:sldMasterMk cId="4184910590" sldId="2147483648"/>
            <pc:sldLayoutMk cId="361734844" sldId="2147483790"/>
          </pc:sldLayoutMkLst>
        </pc:sldLayoutChg>
        <pc:sldLayoutChg chg="del">
          <pc:chgData name="Morgan, Richard O." userId="ddf36de2-ef35-4444-b85a-724d10fdcd00" providerId="ADAL" clId="{30DB847C-A2BD-4F7E-8E25-05803E4BF573}" dt="2019-03-12T22:31:44.551" v="19" actId="2696"/>
          <pc:sldLayoutMkLst>
            <pc:docMk/>
            <pc:sldMasterMk cId="4184910590" sldId="2147483648"/>
            <pc:sldLayoutMk cId="119452519" sldId="2147483792"/>
          </pc:sldLayoutMkLst>
        </pc:sldLayoutChg>
      </pc:sldMasterChg>
      <pc:sldMasterChg chg="addSldLayout delSldLayout">
        <pc:chgData name="Morgan, Richard O." userId="ddf36de2-ef35-4444-b85a-724d10fdcd00" providerId="ADAL" clId="{30DB847C-A2BD-4F7E-8E25-05803E4BF573}" dt="2019-03-12T22:32:55.914" v="59" actId="2696"/>
        <pc:sldMasterMkLst>
          <pc:docMk/>
          <pc:sldMasterMk cId="2651900722" sldId="2147483658"/>
        </pc:sldMasterMkLst>
        <pc:sldLayoutChg chg="add del">
          <pc:chgData name="Morgan, Richard O." userId="ddf36de2-ef35-4444-b85a-724d10fdcd00" providerId="ADAL" clId="{30DB847C-A2BD-4F7E-8E25-05803E4BF573}" dt="2019-03-12T22:32:18.034" v="51" actId="2696"/>
          <pc:sldLayoutMkLst>
            <pc:docMk/>
            <pc:sldMasterMk cId="2651900722" sldId="2147483658"/>
            <pc:sldLayoutMk cId="3110607193" sldId="2147483664"/>
          </pc:sldLayoutMkLst>
        </pc:sldLayoutChg>
        <pc:sldLayoutChg chg="del">
          <pc:chgData name="Morgan, Richard O." userId="ddf36de2-ef35-4444-b85a-724d10fdcd00" providerId="ADAL" clId="{30DB847C-A2BD-4F7E-8E25-05803E4BF573}" dt="2019-03-12T22:31:48.342" v="20" actId="2696"/>
          <pc:sldLayoutMkLst>
            <pc:docMk/>
            <pc:sldMasterMk cId="2651900722" sldId="2147483658"/>
            <pc:sldLayoutMk cId="3089699844" sldId="2147483676"/>
          </pc:sldLayoutMkLst>
        </pc:sldLayoutChg>
        <pc:sldLayoutChg chg="del">
          <pc:chgData name="Morgan, Richard O." userId="ddf36de2-ef35-4444-b85a-724d10fdcd00" providerId="ADAL" clId="{30DB847C-A2BD-4F7E-8E25-05803E4BF573}" dt="2019-03-12T22:31:52.145" v="35" actId="2696"/>
          <pc:sldLayoutMkLst>
            <pc:docMk/>
            <pc:sldMasterMk cId="2651900722" sldId="2147483658"/>
            <pc:sldLayoutMk cId="3541012928" sldId="2147483700"/>
          </pc:sldLayoutMkLst>
        </pc:sldLayoutChg>
        <pc:sldLayoutChg chg="del">
          <pc:chgData name="Morgan, Richard O." userId="ddf36de2-ef35-4444-b85a-724d10fdcd00" providerId="ADAL" clId="{30DB847C-A2BD-4F7E-8E25-05803E4BF573}" dt="2019-03-12T22:31:51.656" v="34" actId="2696"/>
          <pc:sldLayoutMkLst>
            <pc:docMk/>
            <pc:sldMasterMk cId="2651900722" sldId="2147483658"/>
            <pc:sldLayoutMk cId="2429336578" sldId="2147483701"/>
          </pc:sldLayoutMkLst>
        </pc:sldLayoutChg>
        <pc:sldLayoutChg chg="add del">
          <pc:chgData name="Morgan, Richard O." userId="ddf36de2-ef35-4444-b85a-724d10fdcd00" providerId="ADAL" clId="{30DB847C-A2BD-4F7E-8E25-05803E4BF573}" dt="2019-03-12T22:32:19.058" v="53" actId="2696"/>
          <pc:sldLayoutMkLst>
            <pc:docMk/>
            <pc:sldMasterMk cId="2651900722" sldId="2147483658"/>
            <pc:sldLayoutMk cId="3006859204" sldId="2147483702"/>
          </pc:sldLayoutMkLst>
        </pc:sldLayoutChg>
        <pc:sldLayoutChg chg="add del">
          <pc:chgData name="Morgan, Richard O." userId="ddf36de2-ef35-4444-b85a-724d10fdcd00" providerId="ADAL" clId="{30DB847C-A2BD-4F7E-8E25-05803E4BF573}" dt="2019-03-12T22:32:18.573" v="52" actId="2696"/>
          <pc:sldLayoutMkLst>
            <pc:docMk/>
            <pc:sldMasterMk cId="2651900722" sldId="2147483658"/>
            <pc:sldLayoutMk cId="2023261622" sldId="2147483706"/>
          </pc:sldLayoutMkLst>
        </pc:sldLayoutChg>
        <pc:sldLayoutChg chg="add del">
          <pc:chgData name="Morgan, Richard O." userId="ddf36de2-ef35-4444-b85a-724d10fdcd00" providerId="ADAL" clId="{30DB847C-A2BD-4F7E-8E25-05803E4BF573}" dt="2019-03-12T22:32:55.033" v="56" actId="2696"/>
          <pc:sldLayoutMkLst>
            <pc:docMk/>
            <pc:sldMasterMk cId="2651900722" sldId="2147483658"/>
            <pc:sldLayoutMk cId="3732161959" sldId="2147483707"/>
          </pc:sldLayoutMkLst>
        </pc:sldLayoutChg>
        <pc:sldLayoutChg chg="del">
          <pc:chgData name="Morgan, Richard O." userId="ddf36de2-ef35-4444-b85a-724d10fdcd00" providerId="ADAL" clId="{30DB847C-A2BD-4F7E-8E25-05803E4BF573}" dt="2019-03-12T22:31:52.399" v="36" actId="2696"/>
          <pc:sldLayoutMkLst>
            <pc:docMk/>
            <pc:sldMasterMk cId="2651900722" sldId="2147483658"/>
            <pc:sldLayoutMk cId="1754460596" sldId="2147483717"/>
          </pc:sldLayoutMkLst>
        </pc:sldLayoutChg>
        <pc:sldLayoutChg chg="del">
          <pc:chgData name="Morgan, Richard O." userId="ddf36de2-ef35-4444-b85a-724d10fdcd00" providerId="ADAL" clId="{30DB847C-A2BD-4F7E-8E25-05803E4BF573}" dt="2019-03-12T22:31:52.693" v="37" actId="2696"/>
          <pc:sldLayoutMkLst>
            <pc:docMk/>
            <pc:sldMasterMk cId="2651900722" sldId="2147483658"/>
            <pc:sldLayoutMk cId="1298231821" sldId="2147483718"/>
          </pc:sldLayoutMkLst>
        </pc:sldLayoutChg>
        <pc:sldLayoutChg chg="del">
          <pc:chgData name="Morgan, Richard O." userId="ddf36de2-ef35-4444-b85a-724d10fdcd00" providerId="ADAL" clId="{30DB847C-A2BD-4F7E-8E25-05803E4BF573}" dt="2019-03-12T22:31:48.743" v="22" actId="2696"/>
          <pc:sldLayoutMkLst>
            <pc:docMk/>
            <pc:sldMasterMk cId="2651900722" sldId="2147483658"/>
            <pc:sldLayoutMk cId="563555452" sldId="2147483721"/>
          </pc:sldLayoutMkLst>
        </pc:sldLayoutChg>
        <pc:sldLayoutChg chg="del">
          <pc:chgData name="Morgan, Richard O." userId="ddf36de2-ef35-4444-b85a-724d10fdcd00" providerId="ADAL" clId="{30DB847C-A2BD-4F7E-8E25-05803E4BF573}" dt="2019-03-12T22:31:48.559" v="21" actId="2696"/>
          <pc:sldLayoutMkLst>
            <pc:docMk/>
            <pc:sldMasterMk cId="2651900722" sldId="2147483658"/>
            <pc:sldLayoutMk cId="2220792354" sldId="2147483722"/>
          </pc:sldLayoutMkLst>
        </pc:sldLayoutChg>
        <pc:sldLayoutChg chg="del">
          <pc:chgData name="Morgan, Richard O." userId="ddf36de2-ef35-4444-b85a-724d10fdcd00" providerId="ADAL" clId="{30DB847C-A2BD-4F7E-8E25-05803E4BF573}" dt="2019-03-12T22:31:48.966" v="23" actId="2696"/>
          <pc:sldLayoutMkLst>
            <pc:docMk/>
            <pc:sldMasterMk cId="2651900722" sldId="2147483658"/>
            <pc:sldLayoutMk cId="197319557" sldId="2147483723"/>
          </pc:sldLayoutMkLst>
        </pc:sldLayoutChg>
        <pc:sldLayoutChg chg="del">
          <pc:chgData name="Morgan, Richard O." userId="ddf36de2-ef35-4444-b85a-724d10fdcd00" providerId="ADAL" clId="{30DB847C-A2BD-4F7E-8E25-05803E4BF573}" dt="2019-03-12T22:31:49.166" v="24" actId="2696"/>
          <pc:sldLayoutMkLst>
            <pc:docMk/>
            <pc:sldMasterMk cId="2651900722" sldId="2147483658"/>
            <pc:sldLayoutMk cId="2825265020" sldId="2147483724"/>
          </pc:sldLayoutMkLst>
        </pc:sldLayoutChg>
        <pc:sldLayoutChg chg="del">
          <pc:chgData name="Morgan, Richard O." userId="ddf36de2-ef35-4444-b85a-724d10fdcd00" providerId="ADAL" clId="{30DB847C-A2BD-4F7E-8E25-05803E4BF573}" dt="2019-03-12T22:31:50.886" v="31" actId="2696"/>
          <pc:sldLayoutMkLst>
            <pc:docMk/>
            <pc:sldMasterMk cId="2651900722" sldId="2147483658"/>
            <pc:sldLayoutMk cId="1886717127" sldId="2147483726"/>
          </pc:sldLayoutMkLst>
        </pc:sldLayoutChg>
        <pc:sldLayoutChg chg="del">
          <pc:chgData name="Morgan, Richard O." userId="ddf36de2-ef35-4444-b85a-724d10fdcd00" providerId="ADAL" clId="{30DB847C-A2BD-4F7E-8E25-05803E4BF573}" dt="2019-03-12T22:31:50.686" v="30" actId="2696"/>
          <pc:sldLayoutMkLst>
            <pc:docMk/>
            <pc:sldMasterMk cId="2651900722" sldId="2147483658"/>
            <pc:sldLayoutMk cId="2223249159" sldId="2147483727"/>
          </pc:sldLayoutMkLst>
        </pc:sldLayoutChg>
        <pc:sldLayoutChg chg="del">
          <pc:chgData name="Morgan, Richard O." userId="ddf36de2-ef35-4444-b85a-724d10fdcd00" providerId="ADAL" clId="{30DB847C-A2BD-4F7E-8E25-05803E4BF573}" dt="2019-03-12T22:31:50.532" v="29" actId="2696"/>
          <pc:sldLayoutMkLst>
            <pc:docMk/>
            <pc:sldMasterMk cId="2651900722" sldId="2147483658"/>
            <pc:sldLayoutMk cId="2032546070" sldId="2147483729"/>
          </pc:sldLayoutMkLst>
        </pc:sldLayoutChg>
        <pc:sldLayoutChg chg="del">
          <pc:chgData name="Morgan, Richard O." userId="ddf36de2-ef35-4444-b85a-724d10fdcd00" providerId="ADAL" clId="{30DB847C-A2BD-4F7E-8E25-05803E4BF573}" dt="2019-03-12T22:31:49.382" v="25" actId="2696"/>
          <pc:sldLayoutMkLst>
            <pc:docMk/>
            <pc:sldMasterMk cId="2651900722" sldId="2147483658"/>
            <pc:sldLayoutMk cId="1575194368" sldId="2147483730"/>
          </pc:sldLayoutMkLst>
        </pc:sldLayoutChg>
        <pc:sldLayoutChg chg="del">
          <pc:chgData name="Morgan, Richard O." userId="ddf36de2-ef35-4444-b85a-724d10fdcd00" providerId="ADAL" clId="{30DB847C-A2BD-4F7E-8E25-05803E4BF573}" dt="2019-03-12T22:31:51.451" v="33" actId="2696"/>
          <pc:sldLayoutMkLst>
            <pc:docMk/>
            <pc:sldMasterMk cId="2651900722" sldId="2147483658"/>
            <pc:sldLayoutMk cId="2345521345" sldId="2147483735"/>
          </pc:sldLayoutMkLst>
        </pc:sldLayoutChg>
        <pc:sldLayoutChg chg="del">
          <pc:chgData name="Morgan, Richard O." userId="ddf36de2-ef35-4444-b85a-724d10fdcd00" providerId="ADAL" clId="{30DB847C-A2BD-4F7E-8E25-05803E4BF573}" dt="2019-03-12T22:31:51.087" v="32" actId="2696"/>
          <pc:sldLayoutMkLst>
            <pc:docMk/>
            <pc:sldMasterMk cId="2651900722" sldId="2147483658"/>
            <pc:sldLayoutMk cId="537470195" sldId="2147483738"/>
          </pc:sldLayoutMkLst>
        </pc:sldLayoutChg>
        <pc:sldLayoutChg chg="add del">
          <pc:chgData name="Morgan, Richard O." userId="ddf36de2-ef35-4444-b85a-724d10fdcd00" providerId="ADAL" clId="{30DB847C-A2BD-4F7E-8E25-05803E4BF573}" dt="2019-03-12T22:32:54.678" v="55" actId="2696"/>
          <pc:sldLayoutMkLst>
            <pc:docMk/>
            <pc:sldMasterMk cId="2651900722" sldId="2147483658"/>
            <pc:sldLayoutMk cId="1291747203" sldId="2147483740"/>
          </pc:sldLayoutMkLst>
        </pc:sldLayoutChg>
        <pc:sldLayoutChg chg="add del">
          <pc:chgData name="Morgan, Richard O." userId="ddf36de2-ef35-4444-b85a-724d10fdcd00" providerId="ADAL" clId="{30DB847C-A2BD-4F7E-8E25-05803E4BF573}" dt="2019-03-12T22:32:55.295" v="57" actId="2696"/>
          <pc:sldLayoutMkLst>
            <pc:docMk/>
            <pc:sldMasterMk cId="2651900722" sldId="2147483658"/>
            <pc:sldLayoutMk cId="87118042" sldId="2147483746"/>
          </pc:sldLayoutMkLst>
        </pc:sldLayoutChg>
        <pc:sldLayoutChg chg="del">
          <pc:chgData name="Morgan, Richard O." userId="ddf36de2-ef35-4444-b85a-724d10fdcd00" providerId="ADAL" clId="{30DB847C-A2BD-4F7E-8E25-05803E4BF573}" dt="2019-03-12T22:31:49.567" v="26" actId="2696"/>
          <pc:sldLayoutMkLst>
            <pc:docMk/>
            <pc:sldMasterMk cId="2651900722" sldId="2147483658"/>
            <pc:sldLayoutMk cId="4241561012" sldId="2147483747"/>
          </pc:sldLayoutMkLst>
        </pc:sldLayoutChg>
        <pc:sldLayoutChg chg="del">
          <pc:chgData name="Morgan, Richard O." userId="ddf36de2-ef35-4444-b85a-724d10fdcd00" providerId="ADAL" clId="{30DB847C-A2BD-4F7E-8E25-05803E4BF573}" dt="2019-03-12T22:31:49.745" v="27" actId="2696"/>
          <pc:sldLayoutMkLst>
            <pc:docMk/>
            <pc:sldMasterMk cId="2651900722" sldId="2147483658"/>
            <pc:sldLayoutMk cId="2368211146" sldId="2147483748"/>
          </pc:sldLayoutMkLst>
        </pc:sldLayoutChg>
        <pc:sldLayoutChg chg="del">
          <pc:chgData name="Morgan, Richard O." userId="ddf36de2-ef35-4444-b85a-724d10fdcd00" providerId="ADAL" clId="{30DB847C-A2BD-4F7E-8E25-05803E4BF573}" dt="2019-03-12T22:31:50.315" v="28" actId="2696"/>
          <pc:sldLayoutMkLst>
            <pc:docMk/>
            <pc:sldMasterMk cId="2651900722" sldId="2147483658"/>
            <pc:sldLayoutMk cId="4154989446" sldId="2147483778"/>
          </pc:sldLayoutMkLst>
        </pc:sldLayoutChg>
        <pc:sldLayoutChg chg="add del">
          <pc:chgData name="Morgan, Richard O." userId="ddf36de2-ef35-4444-b85a-724d10fdcd00" providerId="ADAL" clId="{30DB847C-A2BD-4F7E-8E25-05803E4BF573}" dt="2019-03-12T22:32:55.479" v="58" actId="2696"/>
          <pc:sldLayoutMkLst>
            <pc:docMk/>
            <pc:sldMasterMk cId="2651900722" sldId="2147483658"/>
            <pc:sldLayoutMk cId="872180031" sldId="2147483785"/>
          </pc:sldLayoutMkLst>
        </pc:sldLayoutChg>
        <pc:sldLayoutChg chg="add del">
          <pc:chgData name="Morgan, Richard O." userId="ddf36de2-ef35-4444-b85a-724d10fdcd00" providerId="ADAL" clId="{30DB847C-A2BD-4F7E-8E25-05803E4BF573}" dt="2019-03-12T22:32:55.914" v="59" actId="2696"/>
          <pc:sldLayoutMkLst>
            <pc:docMk/>
            <pc:sldMasterMk cId="2651900722" sldId="2147483658"/>
            <pc:sldLayoutMk cId="1829420844" sldId="214748379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714750"/>
            <a:ext cx="5486400" cy="52920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b="0" kern="120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2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61785"/>
            <a:ext cx="3429000" cy="457200"/>
          </a:xfrm>
        </p:spPr>
        <p:txBody>
          <a:bodyPr/>
          <a:lstStyle/>
          <a:p>
            <a:r>
              <a:rPr lang="en-GB" dirty="0"/>
              <a:t>Technology Analyst Core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1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61785"/>
            <a:ext cx="3429000" cy="457200"/>
          </a:xfrm>
        </p:spPr>
        <p:txBody>
          <a:bodyPr/>
          <a:lstStyle/>
          <a:p>
            <a:r>
              <a:rPr lang="en-GB" dirty="0"/>
              <a:t>Technology Analyst Core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1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dirty="0"/>
              <a:t>Technology Analyst Core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7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t Title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A21FFB-B354-4CCB-B3EB-374EF71896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809046"/>
            <a:ext cx="3980234" cy="593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50676" y="434775"/>
            <a:ext cx="3771900" cy="3086100"/>
          </a:xfrm>
        </p:spPr>
        <p:txBody>
          <a:bodyPr tIns="0" anchor="t" anchorCtr="0">
            <a:noAutofit/>
          </a:bodyPr>
          <a:lstStyle>
            <a:lvl1pPr algn="ctr">
              <a:lnSpc>
                <a:spcPct val="70000"/>
              </a:lnSpc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3B7F2-AD48-430B-823A-90FF46E4C6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00309" y="844952"/>
            <a:ext cx="7554339" cy="6036198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BADA88-C22B-417F-BADD-C08F259770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2281902"/>
            <a:ext cx="5996651" cy="3162299"/>
          </a:xfrm>
        </p:spPr>
        <p:txBody>
          <a:bodyPr anchor="ctr">
            <a:noAutofit/>
          </a:bodyPr>
          <a:lstStyle>
            <a:lvl1pPr marL="0" indent="0">
              <a:lnSpc>
                <a:spcPct val="70000"/>
              </a:lnSpc>
              <a:defRPr sz="6000" b="1" baseline="0">
                <a:solidFill>
                  <a:srgbClr val="00D700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6000" b="1" cap="none" baseline="0">
                <a:solidFill>
                  <a:srgbClr val="00D700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6000" b="1" cap="none" baseline="0">
                <a:solidFill>
                  <a:srgbClr val="00D700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buNone/>
              <a:defRPr sz="6000" b="1" cap="none" baseline="0">
                <a:solidFill>
                  <a:srgbClr val="00D700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buNone/>
              <a:defRPr sz="6000" b="1" cap="none" baseline="0">
                <a:solidFill>
                  <a:srgbClr val="00D700"/>
                </a:solidFill>
                <a:latin typeface="+mj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3179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Wide Column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11430000" cy="4689475"/>
          </a:xfrm>
        </p:spPr>
        <p:txBody>
          <a:bodyPr/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514338" marR="0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3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485207" cy="4689475"/>
          </a:xfrm>
        </p:spPr>
        <p:txBody>
          <a:bodyPr/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514338" marR="0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2" y="1828802"/>
            <a:ext cx="5626260" cy="4689475"/>
          </a:xfrm>
        </p:spPr>
        <p:txBody>
          <a:bodyPr/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514338" marR="0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30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26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MSIPCMContentMarking" descr="{&quot;HashCode&quot;:593345697,&quot;Placement&quot;:&quot;Header&quot;}">
            <a:extLst>
              <a:ext uri="{FF2B5EF4-FFF2-40B4-BE49-F238E27FC236}">
                <a16:creationId xmlns:a16="http://schemas.microsoft.com/office/drawing/2014/main" id="{E6258AA9-CE89-4B92-98AF-E08C214289E6}"/>
              </a:ext>
            </a:extLst>
          </p:cNvPr>
          <p:cNvSpPr txBox="1"/>
          <p:nvPr userDrawn="1"/>
        </p:nvSpPr>
        <p:spPr>
          <a:xfrm>
            <a:off x="5386546" y="0"/>
            <a:ext cx="1418908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***Confidential***</a:t>
            </a:r>
            <a:endParaRPr lang="en-US" sz="11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10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936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20" orient="horz" pos="1560" userDrawn="1">
          <p15:clr>
            <a:srgbClr val="F26B43"/>
          </p15:clr>
        </p15:guide>
        <p15:guide id="21" orient="horz" pos="672" userDrawn="1">
          <p15:clr>
            <a:srgbClr val="F26B43"/>
          </p15:clr>
        </p15:guide>
        <p15:guide id="22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MSIPCMContentMarking" descr="{&quot;HashCode&quot;:593345697,&quot;Placement&quot;:&quot;Header&quot;}">
            <a:extLst>
              <a:ext uri="{FF2B5EF4-FFF2-40B4-BE49-F238E27FC236}">
                <a16:creationId xmlns:a16="http://schemas.microsoft.com/office/drawing/2014/main" id="{6B32F9B3-0FB3-4558-A3A1-0B93595C4E85}"/>
              </a:ext>
            </a:extLst>
          </p:cNvPr>
          <p:cNvSpPr txBox="1"/>
          <p:nvPr userDrawn="1"/>
        </p:nvSpPr>
        <p:spPr>
          <a:xfrm>
            <a:off x="5386546" y="0"/>
            <a:ext cx="1418908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***Confidential***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05" r:id="rId2"/>
    <p:sldLayoutId id="2147483737" r:id="rId3"/>
    <p:sldLayoutId id="2147483702" r:id="rId4"/>
    <p:sldLayoutId id="2147483706" r:id="rId5"/>
    <p:sldLayoutId id="2147483664" r:id="rId6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E2E1392-AF19-41F0-ACE8-E98A7234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4548" y="434775"/>
            <a:ext cx="3618028" cy="3086100"/>
          </a:xfrm>
        </p:spPr>
        <p:txBody>
          <a:bodyPr/>
          <a:lstStyle/>
          <a:p>
            <a:r>
              <a:rPr lang="en-US" dirty="0"/>
              <a:t>Technology curriculum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796539-5F6B-4725-9967-0E3D7F8D8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2281902"/>
            <a:ext cx="5971674" cy="3162299"/>
          </a:xfrm>
        </p:spPr>
        <p:txBody>
          <a:bodyPr/>
          <a:lstStyle/>
          <a:p>
            <a:r>
              <a:rPr lang="en-US" dirty="0"/>
              <a:t>Analyst </a:t>
            </a:r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r>
              <a:rPr lang="en-GB" sz="3200" dirty="0"/>
              <a:t>Detailed Process Modelling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A0FD7-6B4A-43A4-B3D2-64493A744166}"/>
              </a:ext>
            </a:extLst>
          </p:cNvPr>
          <p:cNvSpPr txBox="1">
            <a:spLocks/>
          </p:cNvSpPr>
          <p:nvPr/>
        </p:nvSpPr>
        <p:spPr>
          <a:xfrm>
            <a:off x="8069452" y="457202"/>
            <a:ext cx="3741548" cy="3086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8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BC9399-CD4A-4B2C-AE8F-E732DC485A20}"/>
              </a:ext>
            </a:extLst>
          </p:cNvPr>
          <p:cNvSpPr/>
          <p:nvPr/>
        </p:nvSpPr>
        <p:spPr>
          <a:xfrm>
            <a:off x="318837" y="48889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Activity: Create Detailed Process Models</a:t>
            </a:r>
          </a:p>
          <a:p>
            <a:r>
              <a:rPr lang="en-US" dirty="0"/>
              <a:t>Input: High-Level Process Flows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2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As-Is </a:t>
            </a:r>
            <a:br>
              <a:rPr lang="en-US" dirty="0"/>
            </a:br>
            <a:r>
              <a:rPr lang="en-US" dirty="0"/>
              <a:t>Process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9B0557-A314-40FF-960E-CD1304E2112C}"/>
              </a:ext>
            </a:extLst>
          </p:cNvPr>
          <p:cNvGrpSpPr/>
          <p:nvPr/>
        </p:nvGrpSpPr>
        <p:grpSpPr>
          <a:xfrm>
            <a:off x="396458" y="2234435"/>
            <a:ext cx="11414542" cy="3167298"/>
            <a:chOff x="1826236" y="2234436"/>
            <a:chExt cx="8535828" cy="23792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26236" y="223443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Customer Logs In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075560" y="223443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PDF Download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24884" y="223443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Fill in Form</a:t>
              </a:r>
            </a:p>
          </p:txBody>
        </p:sp>
        <p:cxnSp>
          <p:nvCxnSpPr>
            <p:cNvPr id="22" name="Straight Arrow Connector 21"/>
            <p:cNvCxnSpPr>
              <a:stCxn id="12" idx="3"/>
              <a:endCxn id="16" idx="1"/>
            </p:cNvCxnSpPr>
            <p:nvPr/>
          </p:nvCxnSpPr>
          <p:spPr bwMode="auto">
            <a:xfrm>
              <a:off x="3614093" y="2684812"/>
              <a:ext cx="46146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6" idx="3"/>
              <a:endCxn id="18" idx="1"/>
            </p:cNvCxnSpPr>
            <p:nvPr/>
          </p:nvCxnSpPr>
          <p:spPr bwMode="auto">
            <a:xfrm>
              <a:off x="5863417" y="2684812"/>
              <a:ext cx="46146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8574207" y="223443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Submit Form via Fax/Mail</a:t>
              </a:r>
            </a:p>
          </p:txBody>
        </p:sp>
        <p:cxnSp>
          <p:nvCxnSpPr>
            <p:cNvPr id="25" name="Straight Arrow Connector 24"/>
            <p:cNvCxnSpPr>
              <a:stCxn id="18" idx="3"/>
              <a:endCxn id="24" idx="1"/>
            </p:cNvCxnSpPr>
            <p:nvPr/>
          </p:nvCxnSpPr>
          <p:spPr bwMode="auto">
            <a:xfrm>
              <a:off x="8112740" y="2684812"/>
              <a:ext cx="46146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6324884" y="371297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Account Created</a:t>
              </a:r>
            </a:p>
          </p:txBody>
        </p:sp>
        <p:cxnSp>
          <p:nvCxnSpPr>
            <p:cNvPr id="27" name="Straight Arrow Connector 26"/>
            <p:cNvCxnSpPr>
              <a:stCxn id="28" idx="1"/>
              <a:endCxn id="26" idx="3"/>
            </p:cNvCxnSpPr>
            <p:nvPr/>
          </p:nvCxnSpPr>
          <p:spPr bwMode="auto">
            <a:xfrm flipH="1">
              <a:off x="8112740" y="4163352"/>
              <a:ext cx="46146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8574207" y="371297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Manually Detect Duplicate Records</a:t>
              </a:r>
            </a:p>
          </p:txBody>
        </p:sp>
        <p:cxnSp>
          <p:nvCxnSpPr>
            <p:cNvPr id="31" name="Straight Arrow Connector 30"/>
            <p:cNvCxnSpPr>
              <a:stCxn id="24" idx="2"/>
              <a:endCxn id="28" idx="0"/>
            </p:cNvCxnSpPr>
            <p:nvPr/>
          </p:nvCxnSpPr>
          <p:spPr bwMode="auto">
            <a:xfrm>
              <a:off x="9468135" y="3135188"/>
              <a:ext cx="0" cy="5777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4075560" y="371297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Print Confirmation</a:t>
              </a:r>
            </a:p>
          </p:txBody>
        </p:sp>
        <p:cxnSp>
          <p:nvCxnSpPr>
            <p:cNvPr id="33" name="Straight Arrow Connector 32"/>
            <p:cNvCxnSpPr>
              <a:stCxn id="26" idx="1"/>
              <a:endCxn id="32" idx="3"/>
            </p:cNvCxnSpPr>
            <p:nvPr/>
          </p:nvCxnSpPr>
          <p:spPr bwMode="auto">
            <a:xfrm flipH="1">
              <a:off x="5863417" y="4163352"/>
              <a:ext cx="46146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1826236" y="3712976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Send Confirmation via Fax/Mail</a:t>
              </a:r>
            </a:p>
          </p:txBody>
        </p:sp>
        <p:cxnSp>
          <p:nvCxnSpPr>
            <p:cNvPr id="36" name="Straight Arrow Connector 35"/>
            <p:cNvCxnSpPr>
              <a:stCxn id="32" idx="1"/>
              <a:endCxn id="34" idx="3"/>
            </p:cNvCxnSpPr>
            <p:nvPr/>
          </p:nvCxnSpPr>
          <p:spPr bwMode="auto">
            <a:xfrm flipH="1">
              <a:off x="3614093" y="4163352"/>
              <a:ext cx="46146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73151-0A01-403A-AE84-E4C8C3A2B47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A13F-7CDE-4CD2-AA4D-CEDEFB22C7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98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To-Be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Process Design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AB01E6-0CA3-4F2E-AC97-502779061FB1}"/>
              </a:ext>
            </a:extLst>
          </p:cNvPr>
          <p:cNvGrpSpPr/>
          <p:nvPr/>
        </p:nvGrpSpPr>
        <p:grpSpPr>
          <a:xfrm>
            <a:off x="381000" y="1828800"/>
            <a:ext cx="11448557" cy="4347843"/>
            <a:chOff x="1802183" y="1792961"/>
            <a:chExt cx="8587635" cy="3261345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802183" y="2774419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Customer creates account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(Mobile/Web/Fax/Mail Channels)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8377" y="1913677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Associate to Existing Account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8377" y="3635162"/>
              <a:ext cx="1787857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Create Account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7757" y="4800354"/>
              <a:ext cx="873200" cy="253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33399">
                      <a:lumMod val="75000"/>
                    </a:srgbClr>
                  </a:solidFill>
                  <a:ea typeface="ＭＳ Ｐゴシック"/>
                </a:rPr>
                <a:t>Sales Rep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95010" y="2364054"/>
              <a:ext cx="370395" cy="230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333399">
                      <a:lumMod val="75000"/>
                    </a:srgbClr>
                  </a:solidFill>
                  <a:ea typeface="ＭＳ Ｐゴシック"/>
                </a:rPr>
                <a:t>Yes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30147" y="3820851"/>
              <a:ext cx="317681" cy="230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333399">
                      <a:lumMod val="75000"/>
                    </a:srgbClr>
                  </a:solidFill>
                  <a:ea typeface="ＭＳ Ｐゴシック"/>
                </a:rPr>
                <a:t>No</a:t>
              </a:r>
            </a:p>
          </p:txBody>
        </p:sp>
        <p:sp>
          <p:nvSpPr>
            <p:cNvPr id="15" name="Diamond 14"/>
            <p:cNvSpPr/>
            <p:nvPr/>
          </p:nvSpPr>
          <p:spPr bwMode="auto">
            <a:xfrm>
              <a:off x="4095280" y="2729383"/>
              <a:ext cx="1787857" cy="990827"/>
            </a:xfrm>
            <a:prstGeom prst="diamond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Does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Account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Exist?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681474" y="2774419"/>
              <a:ext cx="1708344" cy="900752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Send Automated</a:t>
              </a:r>
              <a:br>
                <a:rPr lang="en-US" dirty="0"/>
              </a:br>
              <a:r>
                <a:rPr lang="en-US" dirty="0"/>
                <a:t>E-mail Confirmation</a:t>
              </a:r>
            </a:p>
          </p:txBody>
        </p:sp>
        <p:cxnSp>
          <p:nvCxnSpPr>
            <p:cNvPr id="32" name="Straight Arrow Connector 31"/>
            <p:cNvCxnSpPr>
              <a:stCxn id="14" idx="3"/>
              <a:endCxn id="15" idx="1"/>
            </p:cNvCxnSpPr>
            <p:nvPr/>
          </p:nvCxnSpPr>
          <p:spPr bwMode="auto">
            <a:xfrm>
              <a:off x="3590039" y="3224796"/>
              <a:ext cx="505240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>
              <a:stCxn id="15" idx="3"/>
              <a:endCxn id="16" idx="1"/>
            </p:cNvCxnSpPr>
            <p:nvPr/>
          </p:nvCxnSpPr>
          <p:spPr bwMode="auto">
            <a:xfrm flipV="1">
              <a:off x="5883136" y="2364054"/>
              <a:ext cx="505240" cy="86074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traight Arrow Connector 32"/>
            <p:cNvCxnSpPr>
              <a:stCxn id="15" idx="3"/>
              <a:endCxn id="18" idx="1"/>
            </p:cNvCxnSpPr>
            <p:nvPr/>
          </p:nvCxnSpPr>
          <p:spPr bwMode="auto">
            <a:xfrm>
              <a:off x="5883136" y="3224796"/>
              <a:ext cx="505240" cy="86074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32"/>
            <p:cNvCxnSpPr>
              <a:stCxn id="16" idx="3"/>
              <a:endCxn id="23" idx="1"/>
            </p:cNvCxnSpPr>
            <p:nvPr/>
          </p:nvCxnSpPr>
          <p:spPr bwMode="auto">
            <a:xfrm>
              <a:off x="8176234" y="2364053"/>
              <a:ext cx="505241" cy="86074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2"/>
            <p:cNvCxnSpPr>
              <a:stCxn id="18" idx="3"/>
              <a:endCxn id="23" idx="1"/>
            </p:cNvCxnSpPr>
            <p:nvPr/>
          </p:nvCxnSpPr>
          <p:spPr bwMode="auto">
            <a:xfrm flipV="1">
              <a:off x="8176234" y="3224796"/>
              <a:ext cx="505241" cy="86074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3795894" y="1792961"/>
              <a:ext cx="4724399" cy="2885661"/>
            </a:xfrm>
            <a:prstGeom prst="rect">
              <a:avLst/>
            </a:prstGeom>
            <a:noFill/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9123-23C7-47B8-A6D3-4537FDADC1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A5D8-9423-445B-B690-08495EF790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714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98461" indent="-342900">
              <a:buFont typeface="Arial" panose="020B0604020202020204" pitchFamily="34" charset="0"/>
              <a:buChar char="•"/>
            </a:pPr>
            <a:r>
              <a:rPr lang="en-US" b="0" dirty="0"/>
              <a:t>Describe the key elements in a detailed process flow, such as the key activities, triggers, inputs, outputs, and the roles that are performing the activity.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US" b="0" dirty="0"/>
              <a:t>Identify the tasks that are performed manually and those that are automated. Look for ways to automate manual processes.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US" b="0" dirty="0"/>
              <a:t>Document each activity in detail. Example: The high level process for ordering a product online could be: Select Product, Check-out, and Ship to Customer.</a:t>
            </a:r>
          </a:p>
          <a:p>
            <a:pPr marL="742950" lvl="1" indent="-342900"/>
            <a:r>
              <a:rPr lang="en-US" b="0" dirty="0"/>
              <a:t>We can further break down the “Check-out” process into sub-processes—Add to Cart, Enter Billing Details, Enter Shipping Address, and Enter Payment Details.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US" b="0" dirty="0"/>
              <a:t>Start each process flow with an action verb; for example, browse, conduct, negotiate, approve, select,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Guidelines for </a:t>
            </a:r>
            <a:br>
              <a:rPr lang="en-US" dirty="0"/>
            </a:br>
            <a:r>
              <a:rPr lang="en-US" dirty="0"/>
              <a:t>Detailed Process Modeling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A891D-872A-4481-B9F4-50D40C43CC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027FA-23E2-40A3-8E56-207241CFB5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476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S" val="pyRjOndQ"/>
  <p:tag name="ARTICULATE_DESIGN_ID_CONTENT LAYOUTS" val="nkaMnC3l"/>
  <p:tag name="ARTICULATE_PROJECT_OPEN" val="0"/>
  <p:tag name="ARTICULATE_SLIDE_COUNT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E64E4D4F-C142-4476-8E30-50C2BD03CFDC}" vid="{2A27E80D-6186-4FAD-8DC4-627A22BD7A93}"/>
    </a:ext>
  </a:extLst>
</a:theme>
</file>

<file path=ppt/theme/theme2.xml><?xml version="1.0" encoding="utf-8"?>
<a:theme xmlns:a="http://schemas.openxmlformats.org/drawingml/2006/main" name="Content Layout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F3FF"/>
      </a:accent1>
      <a:accent2>
        <a:srgbClr val="00FF7D"/>
      </a:accent2>
      <a:accent3>
        <a:srgbClr val="B9FF00"/>
      </a:accent3>
      <a:accent4>
        <a:srgbClr val="00FF00"/>
      </a:accent4>
      <a:accent5>
        <a:srgbClr val="00D700"/>
      </a:accent5>
      <a:accent6>
        <a:srgbClr val="00530A"/>
      </a:accent6>
      <a:hlink>
        <a:srgbClr val="00B0F0"/>
      </a:hlink>
      <a:folHlink>
        <a:srgbClr val="0070C0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E64E4D4F-C142-4476-8E30-50C2BD03CFDC}" vid="{780316F8-C92F-4741-8203-321060F2A2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B8D7ADB879614796A6172033337482" ma:contentTypeVersion="6" ma:contentTypeDescription="Create a new document." ma:contentTypeScope="" ma:versionID="73f48f14d112a179f0c6ca253b0aafe4">
  <xsd:schema xmlns:xsd="http://www.w3.org/2001/XMLSchema" xmlns:xs="http://www.w3.org/2001/XMLSchema" xmlns:p="http://schemas.microsoft.com/office/2006/metadata/properties" xmlns:ns2="a598a9c9-096b-4eb2-8d29-1aa14f2a79f2" targetNamespace="http://schemas.microsoft.com/office/2006/metadata/properties" ma:root="true" ma:fieldsID="81f50e5b4ee6e1b19cf837b1c76dca4b" ns2:_="">
    <xsd:import namespace="a598a9c9-096b-4eb2-8d29-1aa14f2a7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8a9c9-096b-4eb2-8d29-1aa14f2a7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DFF0A-8904-42B6-AEB2-7C60372CB2F4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a598a9c9-096b-4eb2-8d29-1aa14f2a79f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CCF11FC-80C6-42C2-9324-B09027A8F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98a9c9-096b-4eb2-8d29-1aa14f2a7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Acc_Technology_Template_Arial_v3</Template>
  <TotalTime>5981</TotalTime>
  <Words>261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Graphik</vt:lpstr>
      <vt:lpstr>Titles</vt:lpstr>
      <vt:lpstr>Content Layouts</vt:lpstr>
      <vt:lpstr>Technology curriculum</vt:lpstr>
      <vt:lpstr>As-Is  Process Design</vt:lpstr>
      <vt:lpstr>To-Be  Process Design</vt:lpstr>
      <vt:lpstr>Guidelines for  Detailed Process Modeling 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Bartholomae, Jennifer</dc:creator>
  <cp:lastModifiedBy>Morgan, Richard O.</cp:lastModifiedBy>
  <cp:revision>186</cp:revision>
  <dcterms:created xsi:type="dcterms:W3CDTF">2018-11-01T18:19:22Z</dcterms:created>
  <dcterms:modified xsi:type="dcterms:W3CDTF">2019-03-12T22:33:42Z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0x010100E0B8D7ADB879614796A6172033337482</vt:lpwstr>
  </property>
  <property fmtid="{D5CDD505-2E9C-101B-9397-08002B2CF9AE}" pid="3" name="MSIP_Label_1a4b7409-6444-43bb-886c-b8338a4bf04f_Enabled">
    <vt:lpwstr>True</vt:lpwstr>
  </property>
  <property fmtid="{D5CDD505-2E9C-101B-9397-08002B2CF9AE}" pid="4" name="MSIP_Label_1a4b7409-6444-43bb-886c-b8338a4bf04f_SiteId">
    <vt:lpwstr>e0793d39-0939-496d-b129-198edd916feb</vt:lpwstr>
  </property>
  <property fmtid="{D5CDD505-2E9C-101B-9397-08002B2CF9AE}" pid="5" name="MSIP_Label_1a4b7409-6444-43bb-886c-b8338a4bf04f_Owner">
    <vt:lpwstr>richard.o.morgan@accenture.com</vt:lpwstr>
  </property>
  <property fmtid="{D5CDD505-2E9C-101B-9397-08002B2CF9AE}" pid="6" name="MSIP_Label_1a4b7409-6444-43bb-886c-b8338a4bf04f_SetDate">
    <vt:lpwstr>2018-12-14T17:38:15.4812996Z</vt:lpwstr>
  </property>
  <property fmtid="{D5CDD505-2E9C-101B-9397-08002B2CF9AE}" pid="7" name="MSIP_Label_1a4b7409-6444-43bb-886c-b8338a4bf04f_Name">
    <vt:lpwstr>Confidential</vt:lpwstr>
  </property>
  <property fmtid="{D5CDD505-2E9C-101B-9397-08002B2CF9AE}" pid="8" name="MSIP_Label_1a4b7409-6444-43bb-886c-b8338a4bf04f_Application">
    <vt:lpwstr>Microsoft Azure Information Protection</vt:lpwstr>
  </property>
  <property fmtid="{D5CDD505-2E9C-101B-9397-08002B2CF9AE}" pid="9" name="MSIP_Label_1a4b7409-6444-43bb-886c-b8338a4bf04f_Extended_MSFT_Method">
    <vt:lpwstr>Manual</vt:lpwstr>
  </property>
  <property fmtid="{D5CDD505-2E9C-101B-9397-08002B2CF9AE}" pid="10" name="MSIP_Label_ccb6fc37-a1d1-4252-981c-63836d1ca50c_Enabled">
    <vt:lpwstr>True</vt:lpwstr>
  </property>
  <property fmtid="{D5CDD505-2E9C-101B-9397-08002B2CF9AE}" pid="11" name="MSIP_Label_ccb6fc37-a1d1-4252-981c-63836d1ca50c_SiteId">
    <vt:lpwstr>e0793d39-0939-496d-b129-198edd916feb</vt:lpwstr>
  </property>
  <property fmtid="{D5CDD505-2E9C-101B-9397-08002B2CF9AE}" pid="12" name="MSIP_Label_ccb6fc37-a1d1-4252-981c-63836d1ca50c_Owner">
    <vt:lpwstr>richard.o.morgan@accenture.com</vt:lpwstr>
  </property>
  <property fmtid="{D5CDD505-2E9C-101B-9397-08002B2CF9AE}" pid="13" name="MSIP_Label_ccb6fc37-a1d1-4252-981c-63836d1ca50c_SetDate">
    <vt:lpwstr>2018-12-14T17:38:15.4812996Z</vt:lpwstr>
  </property>
  <property fmtid="{D5CDD505-2E9C-101B-9397-08002B2CF9AE}" pid="14" name="MSIP_Label_ccb6fc37-a1d1-4252-981c-63836d1ca50c_Name">
    <vt:lpwstr>Everyone Has Full Control (unencrypted)</vt:lpwstr>
  </property>
  <property fmtid="{D5CDD505-2E9C-101B-9397-08002B2CF9AE}" pid="15" name="MSIP_Label_ccb6fc37-a1d1-4252-981c-63836d1ca50c_Application">
    <vt:lpwstr>Microsoft Azure Information Protection</vt:lpwstr>
  </property>
  <property fmtid="{D5CDD505-2E9C-101B-9397-08002B2CF9AE}" pid="16" name="MSIP_Label_ccb6fc37-a1d1-4252-981c-63836d1ca50c_Parent">
    <vt:lpwstr>1a4b7409-6444-43bb-886c-b8338a4bf04f</vt:lpwstr>
  </property>
  <property fmtid="{D5CDD505-2E9C-101B-9397-08002B2CF9AE}" pid="17" name="MSIP_Label_ccb6fc37-a1d1-4252-981c-63836d1ca50c_Extended_MSFT_Method">
    <vt:lpwstr>Manual</vt:lpwstr>
  </property>
  <property fmtid="{D5CDD505-2E9C-101B-9397-08002B2CF9AE}" pid="18" name="Sensitivity">
    <vt:lpwstr>Confidential Everyone Has Full Control (unencrypted)</vt:lpwstr>
  </property>
  <property fmtid="{D5CDD505-2E9C-101B-9397-08002B2CF9AE}" pid="19" name="ArticulateGUID">
    <vt:lpwstr>6FC041CE-C0D9-46FF-B755-3484D04A3660</vt:lpwstr>
  </property>
  <property fmtid="{D5CDD505-2E9C-101B-9397-08002B2CF9AE}" pid="20" name="ArticulatePath">
    <vt:lpwstr>Technology_Analyst_Template</vt:lpwstr>
  </property>
</Properties>
</file>