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3"/>
  </p:notesMasterIdLst>
  <p:sldIdLst>
    <p:sldId id="262" r:id="rId2"/>
  </p:sldIdLst>
  <p:sldSz cx="7772400" cy="100584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716786077" val="1068" rev64="64" revOS="3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716786077" val="0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16786077" snapToBorders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86A63-FE4F-4A4C-8656-F10F09495EFC}" v="21" dt="2024-05-27T15:24:12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2941" y="31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47" d="100"/>
        <a:sy n="47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2941" y="316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l Cardenas" userId="7e9021ea77fc14ff" providerId="Windows Live" clId="Web-{DF786A63-FE4F-4A4C-8656-F10F09495EFC}"/>
    <pc:docChg chg="delSld modSld">
      <pc:chgData name="Adriel Cardenas" userId="7e9021ea77fc14ff" providerId="Windows Live" clId="Web-{DF786A63-FE4F-4A4C-8656-F10F09495EFC}" dt="2024-05-27T15:24:12.033" v="19"/>
      <pc:docMkLst>
        <pc:docMk/>
      </pc:docMkLst>
      <pc:sldChg chg="modSp del">
        <pc:chgData name="Adriel Cardenas" userId="7e9021ea77fc14ff" providerId="Windows Live" clId="Web-{DF786A63-FE4F-4A4C-8656-F10F09495EFC}" dt="2024-05-27T15:23:20.719" v="8"/>
        <pc:sldMkLst>
          <pc:docMk/>
          <pc:sldMk cId="0" sldId="261"/>
        </pc:sldMkLst>
        <pc:spChg chg="mod">
          <ac:chgData name="Adriel Cardenas" userId="7e9021ea77fc14ff" providerId="Windows Live" clId="Web-{DF786A63-FE4F-4A4C-8656-F10F09495EFC}" dt="2024-05-27T15:23:02.43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Adriel Cardenas" userId="7e9021ea77fc14ff" providerId="Windows Live" clId="Web-{DF786A63-FE4F-4A4C-8656-F10F09495EFC}" dt="2024-05-27T15:23:02.484" v="7"/>
          <ac:spMkLst>
            <pc:docMk/>
            <pc:sldMk cId="0" sldId="261"/>
            <ac:spMk id="5" creationId="{00000000-0000-0000-0000-000000000000}"/>
          </ac:spMkLst>
        </pc:spChg>
        <pc:spChg chg="mod">
          <ac:chgData name="Adriel Cardenas" userId="7e9021ea77fc14ff" providerId="Windows Live" clId="Web-{DF786A63-FE4F-4A4C-8656-F10F09495EFC}" dt="2024-05-27T15:23:02.437" v="6"/>
          <ac:spMkLst>
            <pc:docMk/>
            <pc:sldMk cId="0" sldId="261"/>
            <ac:spMk id="6" creationId="{00000000-0000-0000-0000-000000000000}"/>
          </ac:spMkLst>
        </pc:spChg>
      </pc:sldChg>
      <pc:sldChg chg="modSp">
        <pc:chgData name="Adriel Cardenas" userId="7e9021ea77fc14ff" providerId="Windows Live" clId="Web-{DF786A63-FE4F-4A4C-8656-F10F09495EFC}" dt="2024-05-27T15:24:12.033" v="19"/>
        <pc:sldMkLst>
          <pc:docMk/>
          <pc:sldMk cId="0" sldId="262"/>
        </pc:sldMkLst>
        <pc:spChg chg="mod">
          <ac:chgData name="Adriel Cardenas" userId="7e9021ea77fc14ff" providerId="Windows Live" clId="Web-{DF786A63-FE4F-4A4C-8656-F10F09495EFC}" dt="2024-05-27T15:24:12.033" v="19"/>
          <ac:spMkLst>
            <pc:docMk/>
            <pc:sldMk cId="0" sldId="262"/>
            <ac:spMk id="3" creationId="{00000000-0000-0000-0000-000000000000}"/>
          </ac:spMkLst>
        </pc:spChg>
        <pc:spChg chg="mod">
          <ac:chgData name="Adriel Cardenas" userId="7e9021ea77fc14ff" providerId="Windows Live" clId="Web-{DF786A63-FE4F-4A4C-8656-F10F09495EFC}" dt="2024-05-27T15:24:12.033" v="18"/>
          <ac:spMkLst>
            <pc:docMk/>
            <pc:sldMk cId="0" sldId="262"/>
            <ac:spMk id="4" creationId="{00000000-0000-0000-0000-000000000000}"/>
          </ac:spMkLst>
        </pc:spChg>
        <pc:grpChg chg="mod">
          <ac:chgData name="Adriel Cardenas" userId="7e9021ea77fc14ff" providerId="Windows Live" clId="Web-{DF786A63-FE4F-4A4C-8656-F10F09495EFC}" dt="2024-05-27T15:23:49.329" v="13" actId="1076"/>
          <ac:grpSpMkLst>
            <pc:docMk/>
            <pc:sldMk cId="0" sldId="262"/>
            <ac:grpSpMk id="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CwAAAA0AAAAAkAAAAEgAAACQAAAAS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8gwAADgEAAA/HQAAUBkAABAAAAAmAAAACAAAAAE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2104390" y="685800"/>
            <a:ext cx="2649855" cy="3429000"/>
          </a:xfrm>
          <a:custGeom>
            <a:avLst/>
            <a:gdLst/>
            <a:ahLst/>
            <a:cxnLst/>
            <a:rect l="0" t="0" r="2649855" b="3429000"/>
            <a:pathLst>
              <a:path w="2649855" h="3429000" fill="none" extrusionOk="0">
                <a:moveTo>
                  <a:pt x="0" y="0"/>
                </a:moveTo>
                <a:lnTo>
                  <a:pt x="2649855" y="0"/>
                </a:lnTo>
                <a:lnTo>
                  <a:pt x="264985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5;g1e3a6309cc6_3_343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Cw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B4Hu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8gwAADgEAAA/HQAAUBkAABAAAAAmAAAACAAAAAEPAAAAAAAAMAAAABQAAAAAAAAAAAD//wAAAQAAAP//AAABAA=="/>
              </a:ext>
            </a:extLst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0" t="0" r="2649855" b="3429000"/>
            <a:pathLst>
              <a:path w="2649855" h="3429000" fill="none" extrusionOk="0">
                <a:moveTo>
                  <a:pt x="0" y="0"/>
                </a:moveTo>
                <a:lnTo>
                  <a:pt x="2649855" y="0"/>
                </a:lnTo>
                <a:lnTo>
                  <a:pt x="264985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466;g1e3a6309cc6_3_343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7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8BAAAJCQAAyy4AAGwJAAAQAAAAJgAAAAgAAAD/////AAAAAA=="/>
              </a:ext>
            </a:extLst>
          </p:cNvGrpSpPr>
          <p:nvPr/>
        </p:nvGrpSpPr>
        <p:grpSpPr>
          <a:xfrm>
            <a:off x="172085" y="1468755"/>
            <a:ext cx="7434580" cy="62865"/>
            <a:chOff x="172085" y="1468755"/>
            <a:chExt cx="7434580" cy="62865"/>
          </a:xfrm>
        </p:grpSpPr>
        <p:sp>
          <p:nvSpPr>
            <p:cNvPr id="6" name="Google Shape;198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DwEAAAkJAAB+DAAAbAkAAAAAAAAmAAAACAAAAP//////////MAAAABQAAAAAAAAAAAD//wAAAQAAAP//AAABAA=="/>
                </a:ext>
              </a:extLst>
            </p:cNvSpPr>
            <p:nvPr/>
          </p:nvSpPr>
          <p:spPr>
            <a:xfrm rot="16200000">
              <a:off x="1069975" y="570865"/>
              <a:ext cx="62865" cy="185864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5" name="Google Shape;199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Bwf+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fgwAAAkJAADtFwAAbAkAAAAAAAAmAAAACAAAAP//////////MAAAABQAAAAAAAAAAAD//wAAAQAAAP//AAABAA=="/>
                </a:ext>
              </a:extLst>
            </p:cNvSpPr>
            <p:nvPr/>
          </p:nvSpPr>
          <p:spPr>
            <a:xfrm rot="16200000">
              <a:off x="2928620" y="570865"/>
              <a:ext cx="62865" cy="185864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4" name="Google Shape;200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7RcAAAkJAABcIwAAbAkAAAAAAAAmAAAACAAAAP//////////MAAAABQAAAAAAAAAAAD//wAAAQAAAP//AAABAA=="/>
                </a:ext>
              </a:extLst>
            </p:cNvSpPr>
            <p:nvPr/>
          </p:nvSpPr>
          <p:spPr>
            <a:xfrm rot="16200000">
              <a:off x="4787265" y="570865"/>
              <a:ext cx="62865" cy="185864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3" name="Google Shape;201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BjQ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XCMAAAkJAADLLgAAbAkAAAAAAAAmAAAACAAAAP//////////MAAAABQAAAAAAAAAAAD//wAAAQAAAP//AAABAA=="/>
                </a:ext>
              </a:extLst>
            </p:cNvSpPr>
            <p:nvPr/>
          </p:nvSpPr>
          <p:spPr>
            <a:xfrm rot="16200000">
              <a:off x="6645910" y="570865"/>
              <a:ext cx="62865" cy="185864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7" name="Google Shape;202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QAAAA0AAAAAkAAAAJAAAACQAAAAkAAAAAAAAAABAAAAAAAAAAEAAABQAAAAAAAAAAAAAAAAAAAAAADwv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L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AAAAAJ/f38AWVlZA8zMzADAwP8Af39/AAAAAAAAAAAAAAAAAAAAAAAAAAAAIQAAABgAAAAUAAAADwEAAAMRAAD8EwAA4D0AABAAAAAmAAAACAAAAP//////////MAAAABQAAAAAAAAAAAD//wAAAQAAAP//AAABAA=="/>
              </a:ext>
            </a:extLst>
          </p:cNvSpPr>
          <p:nvPr/>
        </p:nvSpPr>
        <p:spPr>
          <a:xfrm>
            <a:off x="172085" y="2765425"/>
            <a:ext cx="3076575" cy="729297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</a:endParaRPr>
          </a:p>
        </p:txBody>
      </p:sp>
      <p:grpSp>
        <p:nvGrpSpPr>
          <p:cNvPr id="8" name="Google Shape;203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oBAACgEAAAxi4AAAMRAAAQAAAAJgAAAAgAAAD/////AAAAAA=="/>
              </a:ext>
            </a:extLst>
          </p:cNvGrpSpPr>
          <p:nvPr/>
        </p:nvGrpSpPr>
        <p:grpSpPr>
          <a:xfrm>
            <a:off x="168910" y="2702560"/>
            <a:ext cx="7434580" cy="62865"/>
            <a:chOff x="168910" y="2702560"/>
            <a:chExt cx="7434580" cy="62865"/>
          </a:xfrm>
        </p:grpSpPr>
        <p:sp>
          <p:nvSpPr>
            <p:cNvPr id="12" name="Google Shape;204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k9Ij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CgEAAKAQAAB5DAAAAxEAAAAAAAAmAAAACAAAAP//////////MAAAABQAAAAAAAAAAAD//wAAAQAAAP//AAABAA=="/>
                </a:ext>
              </a:extLst>
            </p:cNvSpPr>
            <p:nvPr/>
          </p:nvSpPr>
          <p:spPr>
            <a:xfrm rot="16200000">
              <a:off x="1066800" y="1804670"/>
              <a:ext cx="62865" cy="185864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1" name="Google Shape;205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lucz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eQwAAKAQAADoFwAAAxEAAAAAAAAmAAAACAAAAP//////////MAAAABQAAAAAAAAAAAD//wAAAQAAAP//AAABAA=="/>
                </a:ext>
              </a:extLst>
            </p:cNvSpPr>
            <p:nvPr/>
          </p:nvSpPr>
          <p:spPr>
            <a:xfrm rot="16200000">
              <a:off x="2925445" y="1804670"/>
              <a:ext cx="62865" cy="185864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0" name="Google Shape;206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ByS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KAQAABXIwAAAxEAAAAAAAAmAAAACAAAAP//////////MAAAABQAAAAAAAAAAAD//wAAAQAAAP//AAABAA=="/>
                </a:ext>
              </a:extLst>
            </p:cNvSpPr>
            <p:nvPr/>
          </p:nvSpPr>
          <p:spPr>
            <a:xfrm rot="16200000">
              <a:off x="4784090" y="1804670"/>
              <a:ext cx="62865" cy="185864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9" name="Google Shape;207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VyMAAKAQAADGLgAAAxEAAAAAAAAmAAAACAAAAP//////////MAAAABQAAAAAAAAAAAD//wAAAQAAAP//AAABAA=="/>
                </a:ext>
              </a:extLst>
            </p:cNvSpPr>
            <p:nvPr/>
          </p:nvSpPr>
          <p:spPr>
            <a:xfrm rot="16200000">
              <a:off x="6642735" y="1804670"/>
              <a:ext cx="62865" cy="185864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cxnSp>
        <p:nvCxnSpPr>
          <p:cNvPr id="13" name="Google Shape;208;p9"/>
          <p:cNvCxnSpPr>
            <a:stCxn id="6" idx="0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Nob3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DwEAADsJAAAPAQAAEz4AABAAAAAmAAAACAAAAP//////////MAAAABQAAAAAAAAAAAD//wAAAQAAAP//AAABAA=="/>
              </a:ext>
            </a:extLst>
          </p:cNvCxnSpPr>
          <p:nvPr/>
        </p:nvCxnSpPr>
        <p:spPr>
          <a:xfrm>
            <a:off x="172085" y="1500505"/>
            <a:ext cx="12700" cy="85902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" name="Google Shape;209;p9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lsb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xi4AADsJAADGLgAAEz4AABAAAAAmAAAACAAAAP//////////MAAAABQAAAAAAAAAAAD//wAAAQAAAP//AAABAA=="/>
              </a:ext>
            </a:extLst>
          </p:cNvCxnSpPr>
          <p:nvPr/>
        </p:nvCxnSpPr>
        <p:spPr>
          <a:xfrm>
            <a:off x="7603490" y="1500505"/>
            <a:ext cx="12700" cy="85902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15" name="Google Shape;210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AAAAAAFQAAtxUAAJcZAAAQAAAAJgAAAAgAAAD/////AAAAAA=="/>
              </a:ext>
            </a:extLst>
          </p:cNvGrpSpPr>
          <p:nvPr/>
        </p:nvGrpSpPr>
        <p:grpSpPr>
          <a:xfrm>
            <a:off x="0" y="3413760"/>
            <a:ext cx="3529965" cy="746125"/>
            <a:chOff x="0" y="3413760"/>
            <a:chExt cx="3529965" cy="746125"/>
          </a:xfrm>
        </p:grpSpPr>
        <p:sp>
          <p:nvSpPr>
            <p:cNvPr id="17" name="Google Shape;211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AAAAA0AAAAAkAAAAJAAAACQAAAAkAAAAAAAAAABAAAAAAAAAAEAAABQAAAA3ukgYO8jgz8AAAAAAADgPwAAAAAAAOA/AAAAAAAA4D8AAAAAAADgPwAAAAAAAOA/AAAAAAAA4D8AAAAAAADgPwAAAAAAAOA/AAAAAAAA4D8CAAAAjAAAAAEAAAAAAAAAT09P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09PAP///wEAAAAAAAAAAAAAAAAAAAAAAAAAAAAAAAAAAAAAAAAAAFdXVwB/f38AWVlZA8zMzADAwP8Af39/AAAAAAAAAAAAAAAAAAAAAAAAAAAAIQAAABgAAAAUAAAA/BMAAAAWAAC3FQAAlxkAAAAAAAAmAAAACAAAAP//////////MAAAABQAAAAAAAAAmqn//2ZWAACaqf//AAABAA=="/>
                </a:ext>
              </a:extLst>
            </p:cNvSpPr>
            <p:nvPr/>
          </p:nvSpPr>
          <p:spPr>
            <a:xfrm rot="5400000">
              <a:off x="3097530" y="3727450"/>
              <a:ext cx="583565" cy="281305"/>
            </a:xfrm>
            <a:prstGeom prst="trapezoid">
              <a:avLst>
                <a:gd name="adj" fmla="val 102756"/>
              </a:avLst>
            </a:prstGeom>
            <a:solidFill>
              <a:srgbClr val="4F4F4F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6" name="Google Shape;212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FdXVwB/f38AWVlZA8zMzADAwP8Af39/AAAAAAAAAAAAAAAAAAAAAAAAAAAAIQAAABgAAAAUAAAAAAAAAAAVAAC3FQAAyRcAAAAAAAAmAAAACAAAAP//////////MAAAABQAAAAAAAAAAAD//wAAAQAAAP//AAABAA=="/>
                </a:ext>
              </a:extLst>
            </p:cNvSpPr>
            <p:nvPr/>
          </p:nvSpPr>
          <p:spPr>
            <a:xfrm>
              <a:off x="0" y="3413760"/>
              <a:ext cx="3529965" cy="452755"/>
            </a:xfrm>
            <a:prstGeom prst="rect">
              <a:avLst/>
            </a:prstGeom>
            <a:solidFill>
              <a:srgbClr val="666666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18" name="Google Shape;213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PwTAACjEQAAWjIAADoWAAAQAAAAJgAAAAgAAAD/////AAAAAA=="/>
              </a:ext>
            </a:extLst>
          </p:cNvGrpSpPr>
          <p:nvPr/>
        </p:nvGrpSpPr>
        <p:grpSpPr>
          <a:xfrm>
            <a:off x="3248660" y="2867025"/>
            <a:ext cx="4936490" cy="746125"/>
            <a:chOff x="3248660" y="2867025"/>
            <a:chExt cx="4936490" cy="746125"/>
          </a:xfrm>
        </p:grpSpPr>
        <p:sp>
          <p:nvSpPr>
            <p:cNvPr id="20" name="Google Shape;214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AAAAA0AAAAAkAAAAJAAAACQAAAAkAAAAAAAAAABAAAAAAAAAAEAAABQAAAA3ukgYO8jgz8AAAAAAADgPwAAAAAAAOA/AAAAAAAA4D8AAAAAAADgPwAAAAAAAOA/AAAAAAAA4D8AAAAAAADgPwAAAAAAAOA/AAAAAAAA4D8CAAAAjAAAAAEAAAAAAAAAT09P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09PAP///wEAAAAAAAAAAAAAAAAAAAAAAAAAAAAAAAAAAAAAAAAAAFdXVwB/f38AWVlZA8zMzADAwP8Af39/AAAAAAAAAAAAAAAAAAAAAAAAAAAAIQAAABgAAAAUAAAA7y8AAKMSAABaMgAAOhYAAAAAAAAmAAAACAAAAP//////////MAAAABQAAAAAAAAAmqn//2ZWAACaqf//AAABAA=="/>
                </a:ext>
              </a:extLst>
            </p:cNvSpPr>
            <p:nvPr/>
          </p:nvSpPr>
          <p:spPr>
            <a:xfrm rot="5400000">
              <a:off x="7696835" y="3124835"/>
              <a:ext cx="583565" cy="393065"/>
            </a:xfrm>
            <a:prstGeom prst="trapezoid">
              <a:avLst>
                <a:gd name="adj" fmla="val 73539"/>
              </a:avLst>
            </a:prstGeom>
            <a:solidFill>
              <a:srgbClr val="4F4F4F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9" name="Google Shape;215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FdXVwB/f38AWVlZA8zMzADAwP8Af39/AAAAAAAAAAAAAAAAAAAAAAAAAAAAIQAAABgAAAAUAAAA/BMAAKMRAABaMgAAbBQAAAAAAAAmAAAACAAAAP//////////MAAAABQAAAAAAAAAAAD//wAAAQAAAP//AAABAA=="/>
                </a:ext>
              </a:extLst>
            </p:cNvSpPr>
            <p:nvPr/>
          </p:nvSpPr>
          <p:spPr>
            <a:xfrm>
              <a:off x="3248660" y="2867025"/>
              <a:ext cx="4936490" cy="452755"/>
            </a:xfrm>
            <a:prstGeom prst="rect">
              <a:avLst/>
            </a:prstGeom>
            <a:solidFill>
              <a:srgbClr val="666666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21" name="Google Shape;216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PwTAAAVLAAAWjIAAK0wAAAQAAAAJgAAAAgAAAD/////AAAAAA=="/>
              </a:ext>
            </a:extLst>
          </p:cNvGrpSpPr>
          <p:nvPr/>
        </p:nvGrpSpPr>
        <p:grpSpPr>
          <a:xfrm>
            <a:off x="3248660" y="7165975"/>
            <a:ext cx="4936490" cy="746760"/>
            <a:chOff x="3248660" y="7165975"/>
            <a:chExt cx="4936490" cy="746760"/>
          </a:xfrm>
        </p:grpSpPr>
        <p:sp>
          <p:nvSpPr>
            <p:cNvPr id="23" name="Google Shape;217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AAAAA0AAAAAkAAAAJAAAACQAAAAkAAAAAAAAAABAAAAAAAAAAEAAABQAAAA3ukgYO8jgz8AAAAAAADgPwAAAAAAAOA/AAAAAAAA4D8AAAAAAADgPwAAAAAAAOA/AAAAAAAA4D8AAAAAAADgPwAAAAAAAOA/AAAAAAAA4D8CAAAAjAAAAAEAAAAAAAAAT09P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09PAP///wEAAAAAAAAAAAAAAAAAAAAAAAAAAAAAAAAAAAAAAAAAAFdXVwB/f38AWVlZA8zMzADAwP8Af39/AAAAAAAAAAAAAAAAAAAAAAAAAAAAIQAAABgAAAAUAAAA7y8AABYtAABaMgAArTAAAAAAAAAmAAAACAAAAP//////////MAAAABQAAAAAAAAAmqn//2ZWAACaqf//AAABAA=="/>
                </a:ext>
              </a:extLst>
            </p:cNvSpPr>
            <p:nvPr/>
          </p:nvSpPr>
          <p:spPr>
            <a:xfrm rot="5400000">
              <a:off x="7696835" y="7424420"/>
              <a:ext cx="583565" cy="393065"/>
            </a:xfrm>
            <a:prstGeom prst="trapezoid">
              <a:avLst>
                <a:gd name="adj" fmla="val 73539"/>
              </a:avLst>
            </a:prstGeom>
            <a:solidFill>
              <a:srgbClr val="4F4F4F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2" name="Google Shape;218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FdXVwB/f38AWVlZA8zMzADAwP8Af39/AAAAAAAAAAAAAAAAAAAAAAAAAAAAIQAAABgAAAAUAAAA/BMAABUsAABaMgAA3y4AAAAAAAAmAAAACAAAAP//////////MAAAABQAAAAAAAAAAAD//wAAAQAAAP//AAABAA=="/>
                </a:ext>
              </a:extLst>
            </p:cNvSpPr>
            <p:nvPr/>
          </p:nvSpPr>
          <p:spPr>
            <a:xfrm>
              <a:off x="3248660" y="7165975"/>
              <a:ext cx="4936490" cy="453390"/>
            </a:xfrm>
            <a:prstGeom prst="rect">
              <a:avLst/>
            </a:prstGeom>
            <a:solidFill>
              <a:srgbClr val="666666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24" name="Google Shape;219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KQEAAPsUAAATFAAA1RcAABAAAAAmAAAACAAAAP//////////MAAAABQAAAAAAAAAAAD//wAAAQAAAP//AAABAA=="/>
              </a:ext>
            </a:extLst>
          </p:cNvSpPr>
          <p:nvPr/>
        </p:nvSpPr>
        <p:spPr>
          <a:xfrm>
            <a:off x="188595" y="3410585"/>
            <a:ext cx="3074670" cy="463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EEEEEE"/>
                </a:solidFill>
                <a:latin typeface="Google Sans SemiBold" charset="0"/>
                <a:ea typeface="Google Sans SemiBold" charset="0"/>
                <a:cs typeface="Google Sans SemiBold" charset="0"/>
              </a:rPr>
              <a:t>Key Insights </a:t>
            </a:r>
            <a:endParaRPr sz="1900" cap="none">
              <a:solidFill>
                <a:srgbClr val="EEEEEE"/>
              </a:solidFill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sp>
        <p:nvSpPr>
          <p:cNvPr id="25" name="Google Shape;220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ExQAAIwRAAC8LgAAURQAABAAAAAmAAAACAAAAP//////////MAAAABQAAAAAAAAAAAD//wAAAQAAAP//AAABAA=="/>
              </a:ext>
            </a:extLst>
          </p:cNvSpPr>
          <p:nvPr/>
        </p:nvSpPr>
        <p:spPr>
          <a:xfrm>
            <a:off x="3263265" y="2852420"/>
            <a:ext cx="4333875" cy="4502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EEEEEE"/>
                </a:solidFill>
                <a:latin typeface="Google Sans SemiBold" charset="0"/>
                <a:ea typeface="Google Sans SemiBold" charset="0"/>
                <a:cs typeface="Google Sans SemiBold" charset="0"/>
              </a:rPr>
              <a:t>Details </a:t>
            </a:r>
            <a:endParaRPr sz="1900" cap="none">
              <a:solidFill>
                <a:srgbClr val="EEEEEE"/>
              </a:solidFill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sp>
        <p:nvSpPr>
          <p:cNvPr id="26" name="Google Shape;221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ExQAABIsAAC8LgAA1y4AABAAAAAmAAAACAAAAP//////////MAAAABQAAAAAAAAAAAD//wAAAQAAAP//AAABAA=="/>
              </a:ext>
            </a:extLst>
          </p:cNvSpPr>
          <p:nvPr/>
        </p:nvSpPr>
        <p:spPr>
          <a:xfrm>
            <a:off x="3263265" y="7164070"/>
            <a:ext cx="4333875" cy="4502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EEEEEE"/>
                </a:solidFill>
                <a:latin typeface="Google Sans SemiBold" charset="0"/>
                <a:ea typeface="Google Sans SemiBold" charset="0"/>
                <a:cs typeface="Google Sans SemiBold" charset="0"/>
              </a:rPr>
              <a:t>Next Steps </a:t>
            </a:r>
            <a:endParaRPr sz="1900" cap="none">
              <a:solidFill>
                <a:srgbClr val="EEEEEE"/>
              </a:solidFill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grpSp>
        <p:nvGrpSpPr>
          <p:cNvPr id="27" name="Google Shape;222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8BAAAJCQAAyy4AAGwJAAAQAAAAJgAAAAgAAAD/////AAAAAA=="/>
              </a:ext>
            </a:extLst>
          </p:cNvGrpSpPr>
          <p:nvPr/>
        </p:nvGrpSpPr>
        <p:grpSpPr>
          <a:xfrm>
            <a:off x="172085" y="1468755"/>
            <a:ext cx="7434580" cy="62865"/>
            <a:chOff x="172085" y="1468755"/>
            <a:chExt cx="7434580" cy="62865"/>
          </a:xfrm>
        </p:grpSpPr>
        <p:sp>
          <p:nvSpPr>
            <p:cNvPr id="31" name="Google Shape;223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DwEAAAkJAAB+DAAAbAkAAAAAAAAmAAAACAAAAP//////////MAAAABQAAAAAAAAAAAD//wAAAQAAAP//AAABAA=="/>
                </a:ext>
              </a:extLst>
            </p:cNvSpPr>
            <p:nvPr/>
          </p:nvSpPr>
          <p:spPr>
            <a:xfrm rot="16200000">
              <a:off x="1069975" y="570865"/>
              <a:ext cx="62865" cy="185864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30" name="Google Shape;224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fgwAAAkJAADtFwAAbAkAAAAAAAAmAAAACAAAAP//////////MAAAABQAAAAAAAAAAAD//wAAAQAAAP//AAABAA=="/>
                </a:ext>
              </a:extLst>
            </p:cNvSpPr>
            <p:nvPr/>
          </p:nvSpPr>
          <p:spPr>
            <a:xfrm rot="16200000">
              <a:off x="2928620" y="570865"/>
              <a:ext cx="62865" cy="185864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9" name="Google Shape;225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xUY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7RcAAAkJAABcIwAAbAkAAAAAAAAmAAAACAAAAP//////////MAAAABQAAAAAAAAAAAD//wAAAQAAAP//AAABAA=="/>
                </a:ext>
              </a:extLst>
            </p:cNvSpPr>
            <p:nvPr/>
          </p:nvSpPr>
          <p:spPr>
            <a:xfrm rot="16200000">
              <a:off x="4787265" y="570865"/>
              <a:ext cx="62865" cy="185864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8" name="Google Shape;226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XCMAAAkJAADLLgAAbAkAAAAAAAAmAAAACAAAAP//////////MAAAABQAAAAAAAAAAAD//wAAAQAAAP//AAABAA=="/>
                </a:ext>
              </a:extLst>
            </p:cNvSpPr>
            <p:nvPr/>
          </p:nvSpPr>
          <p:spPr>
            <a:xfrm rot="16200000">
              <a:off x="6645910" y="570865"/>
              <a:ext cx="62865" cy="185864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32" name="Google Shape;227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QAAAA0AAAAAkAAAAJAAAACQAAAAkAAAAAAAAAABAAAAAAAAAAEAAABQAAAAAAAAAAAAAAAAAAAAAADwv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AAAAAJ/f38AWVlZA8zMzADAwP8Af39/AAAAAAAAAAAAAAAAAAAAAAAAAAAAIQAAABgAAAAUAAAADwEAAAMRAAD8EwAA4D0AABAAAAAmAAAACAAAAP//////////MAAAABQAAAAAAAAAAAD//wAAAQAAAP//AAABAA=="/>
              </a:ext>
            </a:extLst>
          </p:cNvSpPr>
          <p:nvPr/>
        </p:nvSpPr>
        <p:spPr>
          <a:xfrm>
            <a:off x="172085" y="2765425"/>
            <a:ext cx="3076575" cy="729297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</a:endParaRPr>
          </a:p>
        </p:txBody>
      </p:sp>
      <p:grpSp>
        <p:nvGrpSpPr>
          <p:cNvPr id="33" name="Google Shape;228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oBAACgEAAAxi4AAAMRAAAQAAAAJgAAAAgAAAD/////AAAAAA=="/>
              </a:ext>
            </a:extLst>
          </p:cNvGrpSpPr>
          <p:nvPr/>
        </p:nvGrpSpPr>
        <p:grpSpPr>
          <a:xfrm>
            <a:off x="168910" y="2702560"/>
            <a:ext cx="7434580" cy="62865"/>
            <a:chOff x="168910" y="2702560"/>
            <a:chExt cx="7434580" cy="62865"/>
          </a:xfrm>
        </p:grpSpPr>
        <p:sp>
          <p:nvSpPr>
            <p:cNvPr id="37" name="Google Shape;229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CgEAAKAQAAB5DAAAAxEAAAAAAAAmAAAACAAAAP//////////MAAAABQAAAAAAAAAAAD//wAAAQAAAP//AAABAA=="/>
                </a:ext>
              </a:extLst>
            </p:cNvSpPr>
            <p:nvPr/>
          </p:nvSpPr>
          <p:spPr>
            <a:xfrm rot="16200000">
              <a:off x="1066800" y="1804670"/>
              <a:ext cx="62865" cy="185864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36" name="Google Shape;230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eQwAAKAQAADoFwAAAxEAAAAAAAAmAAAACAAAAP//////////MAAAABQAAAAAAAAAAAD//wAAAQAAAP//AAABAA=="/>
                </a:ext>
              </a:extLst>
            </p:cNvSpPr>
            <p:nvPr/>
          </p:nvSpPr>
          <p:spPr>
            <a:xfrm rot="16200000">
              <a:off x="2925445" y="1804670"/>
              <a:ext cx="62865" cy="185864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35" name="Google Shape;231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KAQAABXIwAAAxEAAAAAAAAmAAAACAAAAP//////////MAAAABQAAAAAAAAAAAD//wAAAQAAAP//AAABAA=="/>
                </a:ext>
              </a:extLst>
            </p:cNvSpPr>
            <p:nvPr/>
          </p:nvSpPr>
          <p:spPr>
            <a:xfrm rot="16200000">
              <a:off x="4784090" y="1804670"/>
              <a:ext cx="62865" cy="185864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34" name="Google Shape;232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VyMAAKAQAADGLgAAAxEAAAAAAAAmAAAACAAAAP//////////MAAAABQAAAAAAAAAAAD//wAAAQAAAP//AAABAA=="/>
                </a:ext>
              </a:extLst>
            </p:cNvSpPr>
            <p:nvPr/>
          </p:nvSpPr>
          <p:spPr>
            <a:xfrm rot="16200000">
              <a:off x="6642735" y="1804670"/>
              <a:ext cx="62865" cy="185864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cxnSp>
        <p:nvCxnSpPr>
          <p:cNvPr id="38" name="Google Shape;233;p9"/>
          <p:cNvCxnSpPr>
            <a:stCxn id="31" idx="0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DwEAADsJAAAPAQAAEz4AABAAAAAmAAAACAAAAP//////////MAAAABQAAAAAAAAAAAD//wAAAQAAAP//AAABAA=="/>
              </a:ext>
            </a:extLst>
          </p:cNvCxnSpPr>
          <p:nvPr/>
        </p:nvCxnSpPr>
        <p:spPr>
          <a:xfrm>
            <a:off x="172085" y="1500505"/>
            <a:ext cx="12700" cy="85902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9" name="Google Shape;234;p9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xi4AADsJAADGLgAAEz4AABAAAAAmAAAACAAAAP//////////MAAAABQAAAAAAAAAAAD//wAAAQAAAP//AAABAA=="/>
              </a:ext>
            </a:extLst>
          </p:cNvCxnSpPr>
          <p:nvPr/>
        </p:nvCxnSpPr>
        <p:spPr>
          <a:xfrm>
            <a:off x="7603490" y="1500505"/>
            <a:ext cx="12700" cy="85902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40" name="Google Shape;235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AAAAAAFQAAtxUAAJcZAAAQAAAAJgAAAAgAAAD/////AAAAAA=="/>
              </a:ext>
            </a:extLst>
          </p:cNvGrpSpPr>
          <p:nvPr/>
        </p:nvGrpSpPr>
        <p:grpSpPr>
          <a:xfrm>
            <a:off x="0" y="3413760"/>
            <a:ext cx="3529965" cy="746125"/>
            <a:chOff x="0" y="3413760"/>
            <a:chExt cx="3529965" cy="746125"/>
          </a:xfrm>
        </p:grpSpPr>
        <p:sp>
          <p:nvSpPr>
            <p:cNvPr id="42" name="Google Shape;236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AAAAA0AAAAAkAAAAJAAAACQAAAAkAAAAAAAAAABAAAAAAAAAAEAAABQAAAA3ukgYO8jgz8AAAAAAADgPwAAAAAAAOA/AAAAAAAA4D8AAAAAAADgPwAAAAAAAOA/AAAAAAAA4D8AAAAAAADgPwAAAAAAAOA/AAAAAAAA4D8CAAAAjAAAAAEAAAAAAAAAT09P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09PAP///wEAAAAAAAAAAAAAAAAAAAAAAAAAAAAAAAAAAAAAAAAAAFdXVwB/f38AWVlZA8zMzADAwP8Af39/AAAAAAAAAAAAAAAAAAAAAAAAAAAAIQAAABgAAAAUAAAA/BMAAAAWAAC3FQAAlxkAAAAAAAAmAAAACAAAAP//////////MAAAABQAAAAAAAAAmqn//2ZWAACaqf//AAABAA=="/>
                </a:ext>
              </a:extLst>
            </p:cNvSpPr>
            <p:nvPr/>
          </p:nvSpPr>
          <p:spPr>
            <a:xfrm rot="5400000">
              <a:off x="3097530" y="3727450"/>
              <a:ext cx="583565" cy="281305"/>
            </a:xfrm>
            <a:prstGeom prst="trapezoid">
              <a:avLst>
                <a:gd name="adj" fmla="val 102756"/>
              </a:avLst>
            </a:prstGeom>
            <a:solidFill>
              <a:srgbClr val="4F4F4F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41" name="Google Shape;237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FdXVwB/f38AWVlZA8zMzADAwP8Af39/AAAAAAAAAAAAAAAAAAAAAAAAAAAAIQAAABgAAAAUAAAAAAAAAAAVAAC3FQAAyRcAAAAAAAAmAAAACAAAAP//////////MAAAABQAAAAAAAAAAAD//wAAAQAAAP//AAABAA=="/>
                </a:ext>
              </a:extLst>
            </p:cNvSpPr>
            <p:nvPr/>
          </p:nvSpPr>
          <p:spPr>
            <a:xfrm>
              <a:off x="0" y="3413760"/>
              <a:ext cx="3529965" cy="452755"/>
            </a:xfrm>
            <a:prstGeom prst="rect">
              <a:avLst/>
            </a:prstGeom>
            <a:solidFill>
              <a:srgbClr val="666666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43" name="Google Shape;238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PwTAACjEQAAWjIAADoWAAAQAAAAJgAAAAgAAAD/////AAAAAA=="/>
              </a:ext>
            </a:extLst>
          </p:cNvGrpSpPr>
          <p:nvPr/>
        </p:nvGrpSpPr>
        <p:grpSpPr>
          <a:xfrm>
            <a:off x="3248660" y="2867025"/>
            <a:ext cx="4936490" cy="746125"/>
            <a:chOff x="3248660" y="2867025"/>
            <a:chExt cx="4936490" cy="746125"/>
          </a:xfrm>
        </p:grpSpPr>
        <p:sp>
          <p:nvSpPr>
            <p:cNvPr id="45" name="Google Shape;239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AAAAA0AAAAAkAAAAJAAAACQAAAAkAAAAAAAAAABAAAAAAAAAAEAAABQAAAA3ukgYO8jgz8AAAAAAADgPwAAAAAAAOA/AAAAAAAA4D8AAAAAAADgPwAAAAAAAOA/AAAAAAAA4D8AAAAAAADgPwAAAAAAAOA/AAAAAAAA4D8CAAAAjAAAAAEAAAAAAAAAT09P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09PAP///wEAAAAAAAAAAAAAAAAAAAAAAAAAAAAAAAAAAAAAAAAAAFdXVwB/f38AWVlZA8zMzADAwP8Af39/AAAAAAAAAAAAAAAAAAAAAAAAAAAAIQAAABgAAAAUAAAA7y8AAKMSAABaMgAAOhYAAAAAAAAmAAAACAAAAP//////////MAAAABQAAAAAAAAAmqn//2ZWAACaqf//AAABAA=="/>
                </a:ext>
              </a:extLst>
            </p:cNvSpPr>
            <p:nvPr/>
          </p:nvSpPr>
          <p:spPr>
            <a:xfrm rot="5400000">
              <a:off x="7696835" y="3124835"/>
              <a:ext cx="583565" cy="393065"/>
            </a:xfrm>
            <a:prstGeom prst="trapezoid">
              <a:avLst>
                <a:gd name="adj" fmla="val 73539"/>
              </a:avLst>
            </a:prstGeom>
            <a:solidFill>
              <a:srgbClr val="4F4F4F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44" name="Google Shape;240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FdXVwB/f38AWVlZA8zMzADAwP8Af39/AAAAAAAAAAAAAAAAAAAAAAAAAAAAIQAAABgAAAAUAAAA/BMAAKMRAABaMgAAbBQAAAAAAAAmAAAACAAAAP//////////MAAAABQAAAAAAAAAAAD//wAAAQAAAP//AAABAA=="/>
                </a:ext>
              </a:extLst>
            </p:cNvSpPr>
            <p:nvPr/>
          </p:nvSpPr>
          <p:spPr>
            <a:xfrm>
              <a:off x="3248660" y="2867025"/>
              <a:ext cx="4936490" cy="452755"/>
            </a:xfrm>
            <a:prstGeom prst="rect">
              <a:avLst/>
            </a:prstGeom>
            <a:solidFill>
              <a:srgbClr val="666666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46" name="Google Shape;241;p9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PwTAAAVLAAAWjIAAK0wAAAQAAAAJgAAAAgAAAD/////AAAAAA=="/>
              </a:ext>
            </a:extLst>
          </p:cNvGrpSpPr>
          <p:nvPr/>
        </p:nvGrpSpPr>
        <p:grpSpPr>
          <a:xfrm>
            <a:off x="3248660" y="7165975"/>
            <a:ext cx="4936490" cy="746760"/>
            <a:chOff x="3248660" y="7165975"/>
            <a:chExt cx="4936490" cy="746760"/>
          </a:xfrm>
        </p:grpSpPr>
        <p:sp>
          <p:nvSpPr>
            <p:cNvPr id="48" name="Google Shape;242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AAAAA0AAAAAkAAAAJAAAACQAAAAkAAAAAAAAAABAAAAAAAAAAEAAABQAAAA3ukgYO8jgz8AAAAAAADgPwAAAAAAAOA/AAAAAAAA4D8AAAAAAADgPwAAAAAAAOA/AAAAAAAA4D8AAAAAAADgPwAAAAAAAOA/AAAAAAAA4D8CAAAAjAAAAAEAAAAAAAAAT09P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09PAP///wEAAAAAAAAAAAAAAAAAAAAAAAAAAAAAAAAAAAAAAAAAAFdXVwB/f38AWVlZA8zMzADAwP8Af39/AAAAAAAAAAAAAAAAAAAAAAAAAAAAIQAAABgAAAAUAAAA7y8AABYtAABaMgAArTAAAAAAAAAmAAAACAAAAP//////////MAAAABQAAAAAAAAAmqn//2ZWAACaqf//AAABAA=="/>
                </a:ext>
              </a:extLst>
            </p:cNvSpPr>
            <p:nvPr/>
          </p:nvSpPr>
          <p:spPr>
            <a:xfrm rot="5400000">
              <a:off x="7696835" y="7424420"/>
              <a:ext cx="583565" cy="393065"/>
            </a:xfrm>
            <a:prstGeom prst="trapezoid">
              <a:avLst>
                <a:gd name="adj" fmla="val 73539"/>
              </a:avLst>
            </a:prstGeom>
            <a:solidFill>
              <a:srgbClr val="4F4F4F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47" name="Google Shape;243;p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FdXV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FdXVwB/f38AWVlZA8zMzADAwP8Af39/AAAAAAAAAAAAAAAAAAAAAAAAAAAAIQAAABgAAAAUAAAA/BMAABUsAABaMgAA3y4AAAAAAAAmAAAACAAAAP//////////MAAAABQAAAAAAAAAAAD//wAAAQAAAP//AAABAA=="/>
                </a:ext>
              </a:extLst>
            </p:cNvSpPr>
            <p:nvPr/>
          </p:nvSpPr>
          <p:spPr>
            <a:xfrm>
              <a:off x="3248660" y="7165975"/>
              <a:ext cx="4936490" cy="453390"/>
            </a:xfrm>
            <a:prstGeom prst="rect">
              <a:avLst/>
            </a:prstGeom>
            <a:solidFill>
              <a:srgbClr val="666666"/>
            </a:solidFill>
            <a:ln w="9525" cap="flat" cmpd="sng" algn="ctr">
              <a:solidFill>
                <a:srgbClr val="57575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49" name="Google Shape;244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KQEAAPsUAAATFAAA1RcAABAAAAAmAAAACAAAAP//////////MAAAABQAAAAAAAAAAAD//wAAAQAAAP//AAABAA=="/>
              </a:ext>
            </a:extLst>
          </p:cNvSpPr>
          <p:nvPr/>
        </p:nvSpPr>
        <p:spPr>
          <a:xfrm>
            <a:off x="188595" y="3410585"/>
            <a:ext cx="3074670" cy="463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EEEEEE"/>
                </a:solidFill>
                <a:latin typeface="Google Sans SemiBold" charset="0"/>
                <a:ea typeface="Google Sans SemiBold" charset="0"/>
                <a:cs typeface="Google Sans SemiBold" charset="0"/>
              </a:rPr>
              <a:t>Key Insights </a:t>
            </a:r>
            <a:endParaRPr sz="1900" cap="none">
              <a:solidFill>
                <a:srgbClr val="EEEEEE"/>
              </a:solidFill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sp>
        <p:nvSpPr>
          <p:cNvPr id="50" name="Google Shape;245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ExQAAIwRAAC8LgAAURQAABAAAAAmAAAACAAAAP//////////MAAAABQAAAAAAAAAAAD//wAAAQAAAP//AAABAA=="/>
              </a:ext>
            </a:extLst>
          </p:cNvSpPr>
          <p:nvPr/>
        </p:nvSpPr>
        <p:spPr>
          <a:xfrm>
            <a:off x="3263265" y="2852420"/>
            <a:ext cx="4333875" cy="4502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EEEEEE"/>
                </a:solidFill>
                <a:latin typeface="Google Sans SemiBold" charset="0"/>
                <a:ea typeface="Google Sans SemiBold" charset="0"/>
                <a:cs typeface="Google Sans SemiBold" charset="0"/>
              </a:rPr>
              <a:t>Details </a:t>
            </a:r>
            <a:endParaRPr sz="1900" cap="none">
              <a:solidFill>
                <a:srgbClr val="EEEEEE"/>
              </a:solidFill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sp>
        <p:nvSpPr>
          <p:cNvPr id="51" name="Google Shape;246;p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ExQAABIsAAC8LgAA1y4AABAAAAAmAAAACAAAAP//////////MAAAABQAAAAAAAAAAAD//wAAAQAAAP//AAABAA=="/>
              </a:ext>
            </a:extLst>
          </p:cNvSpPr>
          <p:nvPr/>
        </p:nvSpPr>
        <p:spPr>
          <a:xfrm>
            <a:off x="3263265" y="7164070"/>
            <a:ext cx="4333875" cy="4502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cap="none">
                <a:solidFill>
                  <a:srgbClr val="EEEEEE"/>
                </a:solidFill>
                <a:latin typeface="Google Sans SemiBold" charset="0"/>
                <a:ea typeface="Google Sans SemiBold" charset="0"/>
                <a:cs typeface="Google Sans SemiBold" charset="0"/>
              </a:rPr>
              <a:t>Next Steps </a:t>
            </a:r>
            <a:endParaRPr sz="1900" cap="none">
              <a:solidFill>
                <a:srgbClr val="EEEEEE"/>
              </a:solidFill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sp>
        <p:nvSpPr>
          <p:cNvPr id="52" name="Google Shape;247;p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e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MhwAANoUAADeLgAANCQAABAAAAAmAAAACAAAAAGAAAD/HwAAMAAAABQAAAAAAAAAAAD//wAAAQAAAP//AAABAA=="/>
              </a:ext>
            </a:extLst>
          </p:cNvSpPr>
          <p:nvPr>
            <p:ph type="pic" idx="2"/>
          </p:nvPr>
        </p:nvSpPr>
        <p:spPr>
          <a:xfrm>
            <a:off x="4583430" y="3389630"/>
            <a:ext cx="3035300" cy="2495550"/>
          </a:xfr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49;p10"/>
          <p:cNvCxnSpPr>
            <a:stCxn id="25" idx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UA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qRIAAMUFAADCEgAALC4AABAAAAAmAAAACAAAAP//////////MAAAABQAAAAAAAAAAAD//wAAAQAAAP//AAABAA=="/>
              </a:ext>
            </a:extLst>
          </p:cNvCxnSpPr>
          <p:nvPr/>
        </p:nvCxnSpPr>
        <p:spPr>
          <a:xfrm>
            <a:off x="3033395" y="937895"/>
            <a:ext cx="15875" cy="6567805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" name="Google Shape;251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DAAAAAfAAAAVAAAAAAAAAAAAAAAAAAAAAAAAAAAAAAAAAAAAAAAAAAAAAAAAAAAAAAAAAAAAAAAAAAAAAAAAAAAAAAAAAAAAAAAAAAAAAAAAAAAAAAAAAAAAAAAAAAAACEAAAAYAAAAFAAAACwBAACKBQAAzy8AAJQFAAAQAAAAJgAAAAgAAAD/////AAAAAA=="/>
              </a:ext>
            </a:extLst>
          </p:cNvGrpSpPr>
          <p:nvPr/>
        </p:nvGrpSpPr>
        <p:grpSpPr>
          <a:xfrm>
            <a:off x="190500" y="900430"/>
            <a:ext cx="7581265" cy="6350"/>
            <a:chOff x="190500" y="900430"/>
            <a:chExt cx="7581265" cy="6350"/>
          </a:xfrm>
        </p:grpSpPr>
        <p:sp>
          <p:nvSpPr>
            <p:cNvPr id="7" name="Google Shape;252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FN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AEAAIoFAADVDAAAlAUAAAAAAAAmAAAACAAAAP//////////MAAAABQAAAAAAAAAAAD//wAAAQAAAP//AAABAA=="/>
                </a:ext>
              </a:extLst>
            </p:cNvSpPr>
            <p:nvPr/>
          </p:nvSpPr>
          <p:spPr>
            <a:xfrm rot="16200000">
              <a:off x="1134745" y="-43815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6" name="Google Shape;253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F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1QwAAIoFAAB+GAAAlAUAAAAAAAAmAAAACAAAAP//////////MAAAABQAAAAAAAAAAAD//wAAAQAAAP//AAABAA=="/>
                </a:ext>
              </a:extLst>
            </p:cNvSpPr>
            <p:nvPr/>
          </p:nvSpPr>
          <p:spPr>
            <a:xfrm rot="16200000">
              <a:off x="3030220" y="-43815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5" name="Google Shape;254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gDA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fRgAAIoFAAAmJAAAlAUAAAAAAAAmAAAACAAAAP//////////MAAAABQAAAAAAAAAAAD//wAAAQAAAP//AAABAA=="/>
                </a:ext>
              </a:extLst>
            </p:cNvSpPr>
            <p:nvPr/>
          </p:nvSpPr>
          <p:spPr>
            <a:xfrm rot="16200000">
              <a:off x="4925060" y="-43815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4" name="Google Shape;255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JiQAAIoFAADPLwAAlAUAAAAAAAAmAAAACAAAAP//////////MAAAABQAAAAAAAAAAAD//wAAAQAAAP//AAABAA=="/>
                </a:ext>
              </a:extLst>
            </p:cNvSpPr>
            <p:nvPr/>
          </p:nvSpPr>
          <p:spPr>
            <a:xfrm rot="16200000">
              <a:off x="6820535" y="-43815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Google Shape;256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wBAAC7BQAAzy8AAMUFAAAQAAAAJgAAAAgAAAD/////AAAAAA=="/>
              </a:ext>
            </a:extLst>
          </p:cNvGrpSpPr>
          <p:nvPr/>
        </p:nvGrpSpPr>
        <p:grpSpPr>
          <a:xfrm>
            <a:off x="190500" y="931545"/>
            <a:ext cx="7581265" cy="6350"/>
            <a:chOff x="190500" y="931545"/>
            <a:chExt cx="7581265" cy="6350"/>
          </a:xfrm>
        </p:grpSpPr>
        <p:sp>
          <p:nvSpPr>
            <p:cNvPr id="12" name="Google Shape;257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AEAALsFAADVDAAAxQUAAAAAAAAmAAAACAAAAP//////////MAAAABQAAAAAAAAAAAD//wAAAQAAAP//AAABAA=="/>
                </a:ext>
              </a:extLst>
            </p:cNvSpPr>
            <p:nvPr/>
          </p:nvSpPr>
          <p:spPr>
            <a:xfrm rot="16200000">
              <a:off x="1134745" y="-12700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1" name="Google Shape;258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YAO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1QwAALsFAAB+GAAAxQUAAAAAAAAmAAAACAAAAP//////////MAAAABQAAAAAAAAAAAD//wAAAQAAAP//AAABAA=="/>
                </a:ext>
              </a:extLst>
            </p:cNvSpPr>
            <p:nvPr/>
          </p:nvSpPr>
          <p:spPr>
            <a:xfrm rot="16200000">
              <a:off x="3030220" y="-12700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0" name="Google Shape;259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QJY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fRgAALsFAAAmJAAAxQUAAAAAAAAmAAAACAAAAP//////////MAAAABQAAAAAAAAAAAD//wAAAQAAAP//AAABAA=="/>
                </a:ext>
              </a:extLst>
            </p:cNvSpPr>
            <p:nvPr/>
          </p:nvSpPr>
          <p:spPr>
            <a:xfrm rot="16200000">
              <a:off x="4925060" y="-12700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9" name="Google Shape;260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JiQAALsFAADPLwAAxQUAAAAAAAAmAAAACAAAAP//////////MAAAABQAAAAAAAAAAAD//wAAAQAAAP//AAABAA=="/>
                </a:ext>
              </a:extLst>
            </p:cNvSpPr>
            <p:nvPr/>
          </p:nvSpPr>
          <p:spPr>
            <a:xfrm rot="16200000">
              <a:off x="6820535" y="-12700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13" name="Google Shape;261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wAAAA0AAAAAkAAAAJAAAACQAAAAkAAAAAAAAAABAAAAAAAAAAEAAABQAAAAAAAAAAAA4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M+5k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M+5kQB/f38AWVlZA8zMzADAwP8Af39/AAAAAAAAAAAAAAAAAAAAAAAAAAAAIQAAABgAAAAUAAAA8y0AAOb////4OAAAvUAAABAAAAAmAAAACAAAAP//////////MAAAABQAAAAAAAAAhiv//6ElAADMLAAAetQAAA=="/>
              </a:ext>
            </a:extLst>
          </p:cNvSpPr>
          <p:nvPr/>
        </p:nvSpPr>
        <p:spPr>
          <a:xfrm rot="248909">
            <a:off x="7469505" y="-16510"/>
            <a:ext cx="1791335" cy="10540365"/>
          </a:xfrm>
          <a:prstGeom prst="rtTriangle">
            <a:avLst/>
          </a:prstGeom>
          <a:solidFill>
            <a:srgbClr val="B7B7B7"/>
          </a:solidFill>
          <a:ln w="9525" cap="flat" cmpd="sng" algn="ctr">
            <a:solidFill>
              <a:srgbClr val="CFB99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CFB991"/>
              </a:solidFill>
            </a:endParaRPr>
          </a:p>
        </p:txBody>
      </p:sp>
      <p:sp>
        <p:nvSpPr>
          <p:cNvPr id="14" name="Google Shape;262;p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e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2hUAABAJAACGKAAAahgAABAAAAAmAAAACAAAAAGAAAD/HwAAMAAAABQAAAAAAAAAAAD//wAAAQAAAP//AAABAA=="/>
              </a:ext>
            </a:extLst>
          </p:cNvSpPr>
          <p:nvPr>
            <p:ph type="pic" idx="2"/>
          </p:nvPr>
        </p:nvSpPr>
        <p:spPr>
          <a:xfrm>
            <a:off x="3552190" y="1473200"/>
            <a:ext cx="3035300" cy="2495550"/>
          </a:xfr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5" name="Google Shape;263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IwMAAGw7AAAYFgAALT0AABAAAAAmAAAACAAAAP//////////MAAAABQAAAAAAAAAAAD//wAAAQAAAP//AAABAA=="/>
              </a:ext>
            </a:extLst>
          </p:cNvSpPr>
          <p:nvPr/>
        </p:nvSpPr>
        <p:spPr>
          <a:xfrm>
            <a:off x="509905" y="9659620"/>
            <a:ext cx="3081655" cy="285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980" cap="none"/>
            </a:pPr>
            <a:endParaRPr sz="770" i="1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6" name="Google Shape;264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P8AAAA8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P8AAAB/f38AWVlZA8zMzADAwP8Af39/AAAAAAAAAAAAAAAAAAAAAAAAAAAAIQAAABgAAAAUAAAA/AAAACcuAADPLwAAyjwAABAAAAAmAAAACAAAAP//////////MAAAABQAAAAAAAAAAAD//wAAAQAAAP//AAABAA=="/>
              </a:ext>
            </a:extLst>
          </p:cNvSpPr>
          <p:nvPr/>
        </p:nvSpPr>
        <p:spPr>
          <a:xfrm>
            <a:off x="160020" y="7502525"/>
            <a:ext cx="7611745" cy="23793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65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wBAACKBQAAzy8AAJQFAAAQAAAAJgAAAAgAAAD/////AAAAAA=="/>
              </a:ext>
            </a:extLst>
          </p:cNvGrpSpPr>
          <p:nvPr/>
        </p:nvGrpSpPr>
        <p:grpSpPr>
          <a:xfrm>
            <a:off x="190500" y="900430"/>
            <a:ext cx="7581265" cy="6350"/>
            <a:chOff x="190500" y="900430"/>
            <a:chExt cx="7581265" cy="6350"/>
          </a:xfrm>
        </p:grpSpPr>
        <p:sp>
          <p:nvSpPr>
            <p:cNvPr id="21" name="Google Shape;266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AEAAIoFAADVDAAAlAUAAAAAAAAmAAAACAAAAP//////////MAAAABQAAAAAAAAAAAD//wAAAQAAAP//AAABAA=="/>
                </a:ext>
              </a:extLst>
            </p:cNvSpPr>
            <p:nvPr/>
          </p:nvSpPr>
          <p:spPr>
            <a:xfrm rot="16200000">
              <a:off x="1134745" y="-43815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0" name="Google Shape;267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1QwAAIoFAAB+GAAAlAUAAAAAAAAmAAAACAAAAP//////////MAAAABQAAAAAAAAAAAD//wAAAQAAAP//AAABAA=="/>
                </a:ext>
              </a:extLst>
            </p:cNvSpPr>
            <p:nvPr/>
          </p:nvSpPr>
          <p:spPr>
            <a:xfrm rot="16200000">
              <a:off x="3030220" y="-43815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9" name="Google Shape;268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fRgAAIoFAAAmJAAAlAUAAAAAAAAmAAAACAAAAP//////////MAAAABQAAAAAAAAAAAD//wAAAQAAAP//AAABAA=="/>
                </a:ext>
              </a:extLst>
            </p:cNvSpPr>
            <p:nvPr/>
          </p:nvSpPr>
          <p:spPr>
            <a:xfrm rot="16200000">
              <a:off x="4925060" y="-43815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8" name="Google Shape;269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JiQAAIoFAADPLwAAlAUAAAAAAAAmAAAACAAAAP//////////MAAAABQAAAAAAAAAAAD//wAAAQAAAP//AAABAA=="/>
                </a:ext>
              </a:extLst>
            </p:cNvSpPr>
            <p:nvPr/>
          </p:nvSpPr>
          <p:spPr>
            <a:xfrm rot="16200000">
              <a:off x="6820535" y="-43815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Google Shape;270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wBAAC7BQAAzy8AAMUFAAAQAAAAJgAAAAgAAAD/////AAAAAA=="/>
              </a:ext>
            </a:extLst>
          </p:cNvGrpSpPr>
          <p:nvPr/>
        </p:nvGrpSpPr>
        <p:grpSpPr>
          <a:xfrm>
            <a:off x="190500" y="931545"/>
            <a:ext cx="7581265" cy="6350"/>
            <a:chOff x="190500" y="931545"/>
            <a:chExt cx="7581265" cy="6350"/>
          </a:xfrm>
        </p:grpSpPr>
        <p:sp>
          <p:nvSpPr>
            <p:cNvPr id="26" name="Google Shape;271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AEAALsFAADVDAAAxQUAAAAAAAAmAAAACAAAAP//////////MAAAABQAAAAAAAAAAAD//wAAAQAAAP//AAABAA=="/>
                </a:ext>
              </a:extLst>
            </p:cNvSpPr>
            <p:nvPr/>
          </p:nvSpPr>
          <p:spPr>
            <a:xfrm rot="16200000">
              <a:off x="1134745" y="-12700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5" name="Google Shape;250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1QwAALsFAAB+GAAAxQUAAAAAAAAmAAAACAAAAP//////////MAAAABQAAAAAAAAAAAD//wAAAQAAAP//AAABAA=="/>
                </a:ext>
              </a:extLst>
            </p:cNvSpPr>
            <p:nvPr/>
          </p:nvSpPr>
          <p:spPr>
            <a:xfrm rot="16200000">
              <a:off x="3030220" y="-12700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4" name="Google Shape;272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fRgAALsFAAAmJAAAxQUAAAAAAAAmAAAACAAAAP//////////MAAAABQAAAAAAAAAAAD//wAAAQAAAP//AAABAA=="/>
                </a:ext>
              </a:extLst>
            </p:cNvSpPr>
            <p:nvPr/>
          </p:nvSpPr>
          <p:spPr>
            <a:xfrm rot="16200000">
              <a:off x="4925060" y="-12700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3" name="Google Shape;273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JiQAALsFAADPLwAAxQUAAAAAAAAmAAAACAAAAP//////////MAAAABQAAAAAAAAAAAD//wAAAQAAAP//AAABAA=="/>
                </a:ext>
              </a:extLst>
            </p:cNvSpPr>
            <p:nvPr/>
          </p:nvSpPr>
          <p:spPr>
            <a:xfrm rot="16200000">
              <a:off x="6820535" y="-12700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27" name="Google Shape;274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wAAAA0AAAAAkAAAAJAAAACQAAAAkAAAAAAAAAABAAAAAAAAAAEAAABQAAAAAAAAAAAA4D8AAAAAAADgPwAAAAAAAOA/AAAAAAAA4D8AAAAAAADgPwAAAAAAAOA/AAAAAAAA4D8AAAAAAADgPwAAAAAAAOA/AAAAAAAA4D8CAAAAjAAAAAEAAAAAAAAAV1dX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i4Y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1dXAP///wEAAAAAAAAAAAAAAAAAAAAAAAAAAAAAAAAAAAAAAAAAAAAAAAJ/f38AWVlZA8zMzADAwP8Af39/AAAAAAAAAAAAAAAAAAAAAAAAAAAAIQAAABgAAAAUAAAA8y0AAOb////4OAAAvUAAABAAAAAmAAAACAAAAP//////////MAAAABQAAAAAAAAAhiv//6ElAADMLAAAetQAAA=="/>
              </a:ext>
            </a:extLst>
          </p:cNvSpPr>
          <p:nvPr/>
        </p:nvSpPr>
        <p:spPr>
          <a:xfrm rot="248909">
            <a:off x="7469505" y="-16510"/>
            <a:ext cx="1791335" cy="10540365"/>
          </a:xfrm>
          <a:prstGeom prst="rtTriangle">
            <a:avLst/>
          </a:prstGeom>
          <a:solidFill>
            <a:srgbClr val="575757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CFB991"/>
              </a:solidFill>
            </a:endParaRPr>
          </a:p>
        </p:txBody>
      </p:sp>
      <p:sp>
        <p:nvSpPr>
          <p:cNvPr id="28" name="Google Shape;275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yQEAAMAFAACvDwAATggAABAgAAAmAAAACAAAAP//////////MAAAABQAAAAAAAAAAAD//wAAAQAAAP//AAABAA=="/>
              </a:ext>
            </a:extLst>
          </p:cNvSpPr>
          <p:nvPr/>
        </p:nvSpPr>
        <p:spPr>
          <a:xfrm>
            <a:off x="290195" y="934720"/>
            <a:ext cx="225933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ISSUE / PROBLEM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29" name="Google Shape;276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8BAABnBgAA6AEAAI4HAAAQAAAAJgAAAAgAAAD/////AAAAAA=="/>
              </a:ext>
            </a:extLst>
          </p:cNvGrpSpPr>
          <p:nvPr/>
        </p:nvGrpSpPr>
        <p:grpSpPr>
          <a:xfrm>
            <a:off x="172085" y="1040765"/>
            <a:ext cx="137795" cy="187325"/>
            <a:chOff x="172085" y="1040765"/>
            <a:chExt cx="137795" cy="187325"/>
          </a:xfrm>
        </p:grpSpPr>
        <p:sp>
          <p:nvSpPr>
            <p:cNvPr id="31" name="Google Shape;277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AAD/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D/AP///wEAAAAAAAAAAAAAAAAAAAAAAAAAAAAAAAAAAAAAAAAAAAAAAAB/f38AWVlZA8zMzADAwP8Af39/AAAAAAAAAAAAAAAAAAAAAAAAAAAAIQAAABgAAAAUAAAALgEAAGcGAADoAQAAjgcAAAAAAAAmAAAACAAAAP//////////MAAAABQAAAAAAAAAAAD//wAAAQAAAP//AAABAA=="/>
                </a:ext>
              </a:extLst>
            </p:cNvSpPr>
            <p:nvPr/>
          </p:nvSpPr>
          <p:spPr>
            <a:xfrm>
              <a:off x="191770" y="104076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8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QGndAP///wgAAAAAAAAAAAAAAAAAAAAAAAAAAAAAAAAAAAAAeAAAAAEAAABAAAAAAAAAAAAAAABaAAAAAAAAAAAAAAAAAAAAAAAAAAAAAAAAAAAAAAAAAAAAAAAAAAAAAAAAAAAAAAAAAAAAAAAAAAAAAAAAAAAAAAAAAAAAAAAAAAAAFAAAADwAAAABAAAAAAAAAEBp3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GndAP///wEAAAAAAAAAAAAAAAAAAAAAAAAAAAAAAAAAAAAAAAAAAEBp3QB/f38AWVlZA8zMzADAwP8Af39/AAAAAAAAAAAAAAAAAAAAAAAAAAAAIQAAABgAAAAUAAAADwEAAIYGAADJAQAAbQcAAAAAAAAmAAAACAAAAP//////////MAAAABQAAAAAAAAAAAD//wAAAQAAAP//AAABAA=="/>
                </a:ext>
              </a:extLst>
            </p:cNvSpPr>
            <p:nvPr/>
          </p:nvSpPr>
          <p:spPr>
            <a:xfrm>
              <a:off x="172085" y="106045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 algn="ctr">
              <a:solidFill>
                <a:srgbClr val="4069DD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79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5gEAADwRAADMDwAAyhMAABAgAAAmAAAACAAAAP//////////MAAAABQAAAAAAAAAAAD//wAAAQAAAP//AAABAA=="/>
              </a:ext>
            </a:extLst>
          </p:cNvSpPr>
          <p:nvPr/>
        </p:nvSpPr>
        <p:spPr>
          <a:xfrm>
            <a:off x="308610" y="2801620"/>
            <a:ext cx="225933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RESPONSE 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33" name="Google Shape;280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wBAADjEQAABQIAAAoTAAAQAAAAJgAAAAgAAAD/////AAAAAA=="/>
              </a:ext>
            </a:extLst>
          </p:cNvGrpSpPr>
          <p:nvPr/>
        </p:nvGrpSpPr>
        <p:grpSpPr>
          <a:xfrm>
            <a:off x="190500" y="2907665"/>
            <a:ext cx="137795" cy="187325"/>
            <a:chOff x="190500" y="2907665"/>
            <a:chExt cx="137795" cy="187325"/>
          </a:xfrm>
        </p:grpSpPr>
        <p:sp>
          <p:nvSpPr>
            <p:cNvPr id="35" name="Google Shape;281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B/f38AWVlZA8zMzADAwP8Af39/AAAAAAAAAAAAAAAAAAAAAAAAAAAAIQAAABgAAAAUAAAASwEAAOMRAAAFAgAAChMAAAAAAAAmAAAACAAAAP//////////MAAAABQAAAAAAAAAAAD//wAAAQAAAP//AAABAA=="/>
                </a:ext>
              </a:extLst>
            </p:cNvSpPr>
            <p:nvPr/>
          </p:nvSpPr>
          <p:spPr>
            <a:xfrm>
              <a:off x="210185" y="290766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2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LAEAAAISAADmAQAA6RIAAAAAAAAmAAAACAAAAP//////////MAAAABQAAAAAAAAAAAD//wAAAQAAAP//AAABAA=="/>
                </a:ext>
              </a:extLst>
            </p:cNvSpPr>
            <p:nvPr/>
          </p:nvSpPr>
          <p:spPr>
            <a:xfrm>
              <a:off x="190500" y="292735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83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yQEAADghAACvDwAAxiMAABAgAAAmAAAACAAAAP//////////MAAAABQAAAAAAAAAAAD//wAAAQAAAP//AAABAA=="/>
              </a:ext>
            </a:extLst>
          </p:cNvSpPr>
          <p:nvPr/>
        </p:nvSpPr>
        <p:spPr>
          <a:xfrm>
            <a:off x="290195" y="5400040"/>
            <a:ext cx="225933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IMPACT  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37" name="Google Shape;284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A8BAADfIQAA6AEAAAYjAAAQAAAAJgAAAAgAAAD/////AAAAAA=="/>
              </a:ext>
            </a:extLst>
          </p:cNvGrpSpPr>
          <p:nvPr/>
        </p:nvGrpSpPr>
        <p:grpSpPr>
          <a:xfrm>
            <a:off x="172085" y="5506085"/>
            <a:ext cx="137795" cy="187325"/>
            <a:chOff x="172085" y="5506085"/>
            <a:chExt cx="137795" cy="187325"/>
          </a:xfrm>
        </p:grpSpPr>
        <p:sp>
          <p:nvSpPr>
            <p:cNvPr id="39" name="Google Shape;285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AAAAAB/f38AWVlZA8zMzADAwP8Af39/AAAAAAAAAAAAAAAAAAAAAAAAAAAAIQAAABgAAAAUAAAALgEAAN8hAADoAQAABiMAAAAAAAAmAAAACAAAAP//////////MAAAABQAAAAAAAAAAAD//wAAAQAAAP//AAABAA=="/>
                </a:ext>
              </a:extLst>
            </p:cNvSpPr>
            <p:nvPr/>
          </p:nvSpPr>
          <p:spPr>
            <a:xfrm>
              <a:off x="191770" y="550608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6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DwEAAP4hAADJAQAA5SIAAAAAAAAmAAAACAAAAP//////////MAAAABQAAAAAAAAAAAD//wAAAQAAAP//AAABAA=="/>
                </a:ext>
              </a:extLst>
            </p:cNvSpPr>
            <p:nvPr/>
          </p:nvSpPr>
          <p:spPr>
            <a:xfrm>
              <a:off x="172085" y="552577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87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vfD//yQ4AACyAwAA5TkAABAAAAAmAAAACAAAAP//////////MAAAABQAAAAAAAAAAAD//wAAAQAAAP//AAABAA=="/>
              </a:ext>
            </a:extLst>
          </p:cNvSpPr>
          <p:nvPr/>
        </p:nvSpPr>
        <p:spPr>
          <a:xfrm>
            <a:off x="-2480945" y="9126220"/>
            <a:ext cx="3081655" cy="285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980" cap="none"/>
            </a:pPr>
            <a:endParaRPr sz="770" i="1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41" name="Google Shape;288;p1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8QEAACcuAACIKAAAtTAAABAgAAAmAAAACAAAAP//////////MAAAABQAAAAAAAAAAAD//wAAAQAAAP//AAABAA=="/>
              </a:ext>
            </a:extLst>
          </p:cNvSpPr>
          <p:nvPr/>
        </p:nvSpPr>
        <p:spPr>
          <a:xfrm>
            <a:off x="315595" y="7502525"/>
            <a:ext cx="6273165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KEY INSIGHTS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42" name="Google Shape;289;p10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Jy8YQQfAAAAVAAAAAAAAAAAAAAAAAAAAAAAAAAAAAAAAAAAAAAAAAAAAAAAAAAAAAAAAAAAAAAAAAAAAAAAAAAAAAAAAAAAAAAAAAAAAAAAAAAAAAAAAAAAAAAAAAAAACEAAAAYAAAAFAAAAA8BAADNLgAA6AEAAPQvAAAQAAAAJgAAAAgAAAD/////AAAAAA=="/>
              </a:ext>
            </a:extLst>
          </p:cNvGrpSpPr>
          <p:nvPr/>
        </p:nvGrpSpPr>
        <p:grpSpPr>
          <a:xfrm>
            <a:off x="172085" y="7607935"/>
            <a:ext cx="137795" cy="187325"/>
            <a:chOff x="172085" y="7607935"/>
            <a:chExt cx="137795" cy="187325"/>
          </a:xfrm>
        </p:grpSpPr>
        <p:sp>
          <p:nvSpPr>
            <p:cNvPr id="44" name="Google Shape;290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AAAAB/f38AWVlZA8zMzADAwP8Af39/AAAAAAAAAAAAAAAAAAAAAAAAAAAAIQAAABgAAAAUAAAALgEAAM0uAADoAQAA9C8AAAAAAAAmAAAACAAAAP//////////MAAAABQAAAAAAAAAAAD//wAAAQAAAP//AAABAA=="/>
                </a:ext>
              </a:extLst>
            </p:cNvSpPr>
            <p:nvPr/>
          </p:nvSpPr>
          <p:spPr>
            <a:xfrm>
              <a:off x="191770" y="760793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1;p1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DwEAAOwuAADJAQAA0y8AAAAAAAAmAAAACAAAAP//////////MAAAABQAAAAAAAAAAAD//wAAAQAAAP//AAABAA=="/>
                </a:ext>
              </a:extLst>
            </p:cNvSpPr>
            <p:nvPr/>
          </p:nvSpPr>
          <p:spPr>
            <a:xfrm>
              <a:off x="172085" y="762762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92;p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e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8RgAAKscAACeKwAABSwAABAAAAAmAAAACAAAAAGAAAD/HwAAMAAAABQAAAAAAAAAAAD//wAAAQAAAP//AAABAA=="/>
              </a:ext>
            </a:extLst>
          </p:cNvSpPr>
          <p:nvPr>
            <p:ph type="pic" idx="3"/>
          </p:nvPr>
        </p:nvSpPr>
        <p:spPr>
          <a:xfrm>
            <a:off x="4054475" y="4660265"/>
            <a:ext cx="3035935" cy="2495550"/>
          </a:xfr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94;p11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Le3tw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A6dH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Le3twB/f38AWVlZA8zMzADAwP8Af39/AAAAAAAAAAAAAAAAAAAAAAAAAAAAIQAAABgAAAAUAAAAdgIAAG0IAAB2AgAA5z0AABAAAAAmAAAACAAAAP//////////MAAAABQAAAAAAAAAAAD//wAAAQAAAP//AAABAA=="/>
              </a:ext>
            </a:extLst>
          </p:cNvCxnSpPr>
          <p:nvPr/>
        </p:nvCxnSpPr>
        <p:spPr>
          <a:xfrm>
            <a:off x="400050" y="1369695"/>
            <a:ext cx="12700" cy="8693150"/>
          </a:xfrm>
          <a:prstGeom prst="straightConnector1">
            <a:avLst/>
          </a:prstGeom>
          <a:noFill/>
          <a:ln w="9525" cap="flat" cmpd="sng" algn="ctr">
            <a:solidFill>
              <a:srgbClr val="B7B7B7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" name="Google Shape;295;p1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H0CAAAACAAA/SwAAHEIAAAQAAAAJgAAAAgAAAD/////AAAAAA=="/>
              </a:ext>
            </a:extLst>
          </p:cNvGrpSpPr>
          <p:nvPr/>
        </p:nvGrpSpPr>
        <p:grpSpPr>
          <a:xfrm>
            <a:off x="404495" y="1300480"/>
            <a:ext cx="6908800" cy="71755"/>
            <a:chOff x="404495" y="1300480"/>
            <a:chExt cx="6908800" cy="71755"/>
          </a:xfrm>
        </p:grpSpPr>
        <p:cxnSp>
          <p:nvCxnSpPr>
            <p:cNvPr id="5" name="Google Shape;296;p11"/>
            <p:cNvCxn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GZmZgA8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GZmZgB/f38AWVlZA8zMzADAwP8Af39/AAAAAAAAAAAAAAAAAAAAAAAAAAAAIQAAABgAAAAUAAAAfQIAAAAIAAD9LAAAGggAAAAAAAAmAAAACAAAAP//////////MAAAABQAAAAAAAAAAAD//wAAAQAAAP//AAABAA=="/>
                </a:ext>
              </a:extLst>
            </p:cNvCxnSpPr>
            <p:nvPr/>
          </p:nvCxnSpPr>
          <p:spPr>
            <a:xfrm flipH="1">
              <a:off x="404495" y="1300480"/>
              <a:ext cx="6908800" cy="16510"/>
            </a:xfrm>
            <a:prstGeom prst="straightConnector1">
              <a:avLst/>
            </a:prstGeom>
            <a:noFill/>
            <a:ln w="38100" cap="flat" cmpd="sng" algn="ctr">
              <a:solidFill>
                <a:srgbClr val="666666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" name="Google Shape;297;p11"/>
            <p:cNvCxn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GZmZgA8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e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GZmZgB/f38AWVlZA8zMzADAwP8Af39/AAAAAAAAAAAAAAAAAAAAAAAAAAAAIQAAABgAAAAUAAAAfQIAAFcIAAD9LAAAcQgAAAAAAAAmAAAACAAAAP//////////MAAAABQAAAAAAAAAAAD//wAAAQAAAP//AAABAA=="/>
                </a:ext>
              </a:extLst>
            </p:cNvCxnSpPr>
            <p:nvPr/>
          </p:nvCxnSpPr>
          <p:spPr>
            <a:xfrm flipH="1">
              <a:off x="404495" y="1355725"/>
              <a:ext cx="6908800" cy="16510"/>
            </a:xfrm>
            <a:prstGeom prst="straightConnector1">
              <a:avLst/>
            </a:prstGeom>
            <a:noFill/>
            <a:ln w="38100" cap="flat" cmpd="sng" algn="ctr">
              <a:solidFill>
                <a:srgbClr val="666666"/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6" name="Google Shape;298;p11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Le3tw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Le3twB/f38AWVlZA8zMzADAwP8Af39/AAAAAAAAAAAAAAAAAAAAAAAAAAAAIQAAABgAAAAUAAAADy0AAF4IAAAPLQAAFD4AABAAAAAmAAAACAAAAP//////////MAAAABQAAAAAAAAAAAD//wAAAQAAAP//AAABAA=="/>
              </a:ext>
            </a:extLst>
          </p:cNvCxnSpPr>
          <p:nvPr/>
        </p:nvCxnSpPr>
        <p:spPr>
          <a:xfrm>
            <a:off x="7324725" y="1360170"/>
            <a:ext cx="12700" cy="8731250"/>
          </a:xfrm>
          <a:prstGeom prst="straightConnector1">
            <a:avLst/>
          </a:prstGeom>
          <a:noFill/>
          <a:ln w="9525" cap="flat" cmpd="sng" algn="ctr">
            <a:solidFill>
              <a:srgbClr val="B7B7B7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7" name="Google Shape;299;p11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sgIAACgUAAAeLQAAKBQAABAAAAAmAAAACAAAAP//////////MAAAABQAAAAAAAAAAAD//wAAAQAAAP//AAABAA=="/>
              </a:ext>
            </a:extLst>
          </p:cNvCxnSpPr>
          <p:nvPr/>
        </p:nvCxnSpPr>
        <p:spPr>
          <a:xfrm rot="10800000">
            <a:off x="438150" y="3276600"/>
            <a:ext cx="6896100" cy="1270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8" name="Google Shape;300;p11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Le3tw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Le3twB/f38AWVlZA8zMzADAwP8Af39/AAAAAAAAAAAAAAAAAAAAAAAAAAAAIQAAABgAAAAUAAAAwRcAAJAVAADBFwAABT4AABAAAAAmAAAACAAAAP//////////MAAAABQAAAAAAAAAAAD//wAAAQAAAP//AAABAA=="/>
              </a:ext>
            </a:extLst>
          </p:cNvCxnSpPr>
          <p:nvPr/>
        </p:nvCxnSpPr>
        <p:spPr>
          <a:xfrm>
            <a:off x="3861435" y="3505200"/>
            <a:ext cx="12700" cy="6576695"/>
          </a:xfrm>
          <a:prstGeom prst="straightConnector1">
            <a:avLst/>
          </a:prstGeom>
          <a:noFill/>
          <a:ln w="9525" cap="flat" cmpd="sng" algn="ctr">
            <a:solidFill>
              <a:srgbClr val="B7B7B7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9" name="Google Shape;301;p1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ICAABBCQAAExEAAMcLAAAQAAAAJgAAAAgAAAD/////AAAAAA=="/>
              </a:ext>
            </a:extLst>
          </p:cNvGrpSpPr>
          <p:nvPr/>
        </p:nvGrpSpPr>
        <p:grpSpPr>
          <a:xfrm>
            <a:off x="417830" y="1504315"/>
            <a:ext cx="2357755" cy="410210"/>
            <a:chOff x="417830" y="1504315"/>
            <a:chExt cx="2357755" cy="410210"/>
          </a:xfrm>
        </p:grpSpPr>
        <p:sp>
          <p:nvSpPr>
            <p:cNvPr id="13" name="Google Shape;302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AAA/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/wB/f38AWVlZA8zMzADAwP8Af39/AAAAAAAAAAAAAAAAAAAAAAAAAAAAIQAAABgAAAAUAAAAkgIAAEEJAAAADwAAxwsAAAAAAAAmAAAACAAAAP//////////MAAAABQAAAAAAAAAAAD//wAAAQAAAP//AAABAA=="/>
                </a:ext>
              </a:extLst>
            </p:cNvSpPr>
            <p:nvPr/>
          </p:nvSpPr>
          <p:spPr>
            <a:xfrm>
              <a:off x="417830" y="1504315"/>
              <a:ext cx="2020570" cy="410210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solidFill>
                <a:srgbClr val="0000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F+JCtWva4z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AAA/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/wB/f38AWVlZA8zMzADAwP8Af39/AAAAAAAAAAAAAAAAAAAAAAAAAAAAIQAAABgAAAAUAAAAwg0AAEIJAAATEQAAxwsAAAAAAAAmAAAACAAAAP//////////MAAAABQAAAAAAAAAWsL//6Y9AAAAAP//AAABAA=="/>
                </a:ext>
              </a:extLst>
            </p:cNvSpPr>
            <p:nvPr/>
          </p:nvSpPr>
          <p:spPr>
            <a:xfrm rot="10800000">
              <a:off x="2236470" y="1504950"/>
              <a:ext cx="539115" cy="409575"/>
            </a:xfrm>
            <a:prstGeom prst="chevron">
              <a:avLst>
                <a:gd name="adj" fmla="val 49964"/>
              </a:avLst>
            </a:prstGeom>
            <a:solidFill>
              <a:srgbClr val="595959"/>
            </a:solidFill>
            <a:ln w="9525" cap="flat" cmpd="sng" algn="ctr">
              <a:solidFill>
                <a:srgbClr val="0000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AAA/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AAA/wB/f38AWVlZA8zMzADAwP8Af39/AAAAAAAAAAAAAAAAAAAAAAAAAAAAIQAAABgAAAAUAAAAvgIAAGEJAAC4DgAAngsAAAAAAAAmAAAACAAAAP//////////MAAAABQAAAAAAAAAAAD//wAAAQAAAP//AAABAA=="/>
                </a:ext>
              </a:extLst>
            </p:cNvSpPr>
            <p:nvPr/>
          </p:nvSpPr>
          <p:spPr>
            <a:xfrm>
              <a:off x="445770" y="1524635"/>
              <a:ext cx="1946910" cy="363855"/>
            </a:xfrm>
            <a:prstGeom prst="rect">
              <a:avLst/>
            </a:prstGeom>
            <a:solidFill>
              <a:srgbClr val="B7B7B7"/>
            </a:solidFill>
            <a:ln w="9525" cap="flat" cmpd="sng" algn="ctr">
              <a:solidFill>
                <a:srgbClr val="0000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5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lixfeb3N5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AAA/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AAA/wB/f38AWVlZA8zMzADAwP8Af39/AAAAAAAAAAAAAAAAAAAAAAAAAAAAIQAAABgAAAAUAAAAhQ0AAGIJAAC4EAAAngsAAAAAAAAmAAAACAAAAP//////////MAAAABQAAAAAAAAAJbP//9tMAAAAAP//AAABAA=="/>
                </a:ext>
              </a:extLst>
            </p:cNvSpPr>
            <p:nvPr/>
          </p:nvSpPr>
          <p:spPr>
            <a:xfrm rot="10800000">
              <a:off x="2197735" y="1525270"/>
              <a:ext cx="520065" cy="363220"/>
            </a:xfrm>
            <a:prstGeom prst="chevron">
              <a:avLst>
                <a:gd name="adj" fmla="val 50097"/>
              </a:avLst>
            </a:prstGeom>
            <a:solidFill>
              <a:srgbClr val="B7B7B7"/>
            </a:solidFill>
            <a:ln w="9525" cap="flat" cmpd="sng" algn="ctr">
              <a:solidFill>
                <a:srgbClr val="0000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306;p1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ICAAAoFAAAExEAAK4WAAAQAAAAJgAAAAgAAAD/////AAAAAA=="/>
              </a:ext>
            </a:extLst>
          </p:cNvGrpSpPr>
          <p:nvPr/>
        </p:nvGrpSpPr>
        <p:grpSpPr>
          <a:xfrm>
            <a:off x="417830" y="3276600"/>
            <a:ext cx="2357755" cy="410210"/>
            <a:chOff x="417830" y="3276600"/>
            <a:chExt cx="2357755" cy="410210"/>
          </a:xfrm>
        </p:grpSpPr>
        <p:sp>
          <p:nvSpPr>
            <p:cNvPr id="18" name="Google Shape;307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P8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P8AAAB/f38AWVlZA8zMzADAwP8Af39/AAAAAAAAAAAAAAAAAAAAAAAAAAAAIQAAABgAAAAUAAAAkgIAACgUAAAADwAArhYAAAAAAAAmAAAACAAAAP//////////MAAAABQAAAAAAAAAAAD//wAAAQAAAP//AAABAA=="/>
                </a:ext>
              </a:extLst>
            </p:cNvSpPr>
            <p:nvPr/>
          </p:nvSpPr>
          <p:spPr>
            <a:xfrm>
              <a:off x="417830" y="3276600"/>
              <a:ext cx="2020570" cy="410210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8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F+JCtWva4z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P8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P8AAAB/f38AWVlZA8zMzADAwP8Af39/AAAAAAAAAAAAAAAAAAAAAAAAAAAAIQAAABgAAAAUAAAAwg0AACkUAAATEQAArhYAAAAAAAAmAAAACAAAAP//////////MAAAABQAAAAAAAAAWsL//6Y9AAAAAP//AAABAA=="/>
                </a:ext>
              </a:extLst>
            </p:cNvSpPr>
            <p:nvPr/>
          </p:nvSpPr>
          <p:spPr>
            <a:xfrm rot="10800000">
              <a:off x="2236470" y="3277235"/>
              <a:ext cx="539115" cy="409575"/>
            </a:xfrm>
            <a:prstGeom prst="chevron">
              <a:avLst>
                <a:gd name="adj" fmla="val 49964"/>
              </a:avLst>
            </a:prstGeom>
            <a:solidFill>
              <a:srgbClr val="595959"/>
            </a:solidFill>
            <a:ln w="9525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9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P8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P8AAAB/f38AWVlZA8zMzADAwP8Af39/AAAAAAAAAAAAAAAAAAAAAAAAAAAAIQAAABgAAAAUAAAAvgIAAEgUAAC4DgAAhRYAAAAAAAAmAAAACAAAAP//////////MAAAABQAAAAAAAAAAAD//wAAAQAAAP//AAABAA=="/>
                </a:ext>
              </a:extLst>
            </p:cNvSpPr>
            <p:nvPr/>
          </p:nvSpPr>
          <p:spPr>
            <a:xfrm>
              <a:off x="445770" y="3296920"/>
              <a:ext cx="1946910" cy="363855"/>
            </a:xfrm>
            <a:prstGeom prst="rect">
              <a:avLst/>
            </a:prstGeom>
            <a:solidFill>
              <a:srgbClr val="B7B7B7"/>
            </a:solidFill>
            <a:ln w="9525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lixfeb3N5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P8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P8AAAB/f38AWVlZA8zMzADAwP8Af39/AAAAAAAAAAAAAAAAAAAAAAAAAAAAIQAAABgAAAAUAAAAhQ0AAEkUAAC4EAAAhRYAAAAAAAAmAAAACAAAAP//////////MAAAABQAAAAAAAAAJbP//9tMAAAAAP//AAABAA=="/>
                </a:ext>
              </a:extLst>
            </p:cNvSpPr>
            <p:nvPr/>
          </p:nvSpPr>
          <p:spPr>
            <a:xfrm rot="10800000">
              <a:off x="2197735" y="3297555"/>
              <a:ext cx="520065" cy="363220"/>
            </a:xfrm>
            <a:prstGeom prst="chevron">
              <a:avLst>
                <a:gd name="adj" fmla="val 50097"/>
              </a:avLst>
            </a:prstGeom>
            <a:solidFill>
              <a:srgbClr val="B7B7B7"/>
            </a:solidFill>
            <a:ln w="9525" cap="flat" cmpd="sng" algn="ctr">
              <a:solidFill>
                <a:srgbClr val="FF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11;p1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NIXAAAoFAAAuSgAAK4WAAAQAAAAJgAAAAgAAAD/////AAAAAA=="/>
              </a:ext>
            </a:extLst>
          </p:cNvGrpSpPr>
          <p:nvPr/>
        </p:nvGrpSpPr>
        <p:grpSpPr>
          <a:xfrm>
            <a:off x="3872230" y="3276600"/>
            <a:ext cx="2747645" cy="410210"/>
            <a:chOff x="3872230" y="3276600"/>
            <a:chExt cx="2747645" cy="410210"/>
          </a:xfrm>
        </p:grpSpPr>
        <p:sp>
          <p:nvSpPr>
            <p:cNvPr id="23" name="Google Shape;312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P//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U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P//AAB/f38AWVlZA8zMzADAwP8Af39/AAAAAAAAAAAAAAAAAAAAAAAAAAAAIQAAABgAAAAUAAAA0hcAACgUAABPJgAArhYAAAAAAAAmAAAACAAAAP//////////MAAAABQAAAAAAAAAAAD//wAAAQAAAP//AAABAA=="/>
                </a:ext>
              </a:extLst>
            </p:cNvSpPr>
            <p:nvPr/>
          </p:nvSpPr>
          <p:spPr>
            <a:xfrm>
              <a:off x="3872230" y="3276600"/>
              <a:ext cx="2355215" cy="410210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solidFill>
                <a:srgbClr val="FFFF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3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F+JCtWva4z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P//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P//AAB/f38AWVlZA8zMzADAwP8Af39/AAAAAAAAAAAAAAAAAAAAAAAAAAAAIQAAABgAAAAUAAAA2yQAACkUAAC5KAAArhYAAAAAAAAmAAAACAAAAP//////////MAAAABQAAAAAAAAAWsL//6Y9AAAAAP//AAABAA=="/>
                </a:ext>
              </a:extLst>
            </p:cNvSpPr>
            <p:nvPr/>
          </p:nvSpPr>
          <p:spPr>
            <a:xfrm rot="10800000">
              <a:off x="5991225" y="3277235"/>
              <a:ext cx="628650" cy="409575"/>
            </a:xfrm>
            <a:prstGeom prst="chevron">
              <a:avLst>
                <a:gd name="adj" fmla="val 58262"/>
              </a:avLst>
            </a:prstGeom>
            <a:solidFill>
              <a:srgbClr val="595959"/>
            </a:solidFill>
            <a:ln w="9525" cap="flat" cmpd="sng" algn="ctr">
              <a:solidFill>
                <a:srgbClr val="FFFF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P//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P//AAB/f38AWVlZA8zMzADAwP8Af39/AAAAAAAAAAAAAAAAAAAAAAAAAAAAIQAAABgAAAAUAAAABhgAAEgUAAD6JQAAhRYAAAAAAAAmAAAACAAAAP//////////MAAAABQAAAAAAAAAAAD//wAAAQAAAP//AAABAA=="/>
                </a:ext>
              </a:extLst>
            </p:cNvSpPr>
            <p:nvPr/>
          </p:nvSpPr>
          <p:spPr>
            <a:xfrm>
              <a:off x="3905250" y="3296920"/>
              <a:ext cx="2268220" cy="363855"/>
            </a:xfrm>
            <a:prstGeom prst="rect">
              <a:avLst/>
            </a:prstGeom>
            <a:solidFill>
              <a:srgbClr val="B7B7B7"/>
            </a:solidFill>
            <a:ln w="9525" cap="flat" cmpd="sng" algn="ctr">
              <a:solidFill>
                <a:srgbClr val="FFFF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5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Va/CtwW24z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P//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P//AAB/f38AWVlZA8zMzADAwP8Af39/AAAAAAAAAAAAAAAAAAAAAAAAAAAAIQAAABgAAAAUAAAA6iQAAEkUAABOKAAAhRYAAAAAAAAmAAAACAAAAP//////////MAAAABQAAAAAAAAAoMT//2A7AAAAAP//AAABAA=="/>
                </a:ext>
              </a:extLst>
            </p:cNvSpPr>
            <p:nvPr/>
          </p:nvSpPr>
          <p:spPr>
            <a:xfrm rot="10800000">
              <a:off x="6000750" y="3297555"/>
              <a:ext cx="551180" cy="363220"/>
            </a:xfrm>
            <a:prstGeom prst="chevron">
              <a:avLst>
                <a:gd name="adj" fmla="val 58276"/>
              </a:avLst>
            </a:prstGeom>
            <a:solidFill>
              <a:srgbClr val="B7B7B7"/>
            </a:solidFill>
            <a:ln w="9525" cap="flat" cmpd="sng" algn="ctr">
              <a:solidFill>
                <a:srgbClr val="FFFF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16;p1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ICAACWKAAAExEAABwrAAAQAAAAJgAAAAgAAAD/////AAAAAA=="/>
              </a:ext>
            </a:extLst>
          </p:cNvGrpSpPr>
          <p:nvPr/>
        </p:nvGrpSpPr>
        <p:grpSpPr>
          <a:xfrm>
            <a:off x="417830" y="6597650"/>
            <a:ext cx="2357755" cy="410210"/>
            <a:chOff x="417830" y="6597650"/>
            <a:chExt cx="2357755" cy="410210"/>
          </a:xfrm>
        </p:grpSpPr>
        <p:sp>
          <p:nvSpPr>
            <p:cNvPr id="28" name="Google Shape;317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Dh2H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Dh2HQB/f38AWVlZA8zMzADAwP8Af39/AAAAAAAAAAAAAAAAAAAAAAAAAAAAIQAAABgAAAAUAAAAkgIAAJYoAAAADwAAHCsAAAAAAAAmAAAACAAAAP//////////MAAAABQAAAAAAAAAAAD//wAAAQAAAP//AAABAA=="/>
                </a:ext>
              </a:extLst>
            </p:cNvSpPr>
            <p:nvPr/>
          </p:nvSpPr>
          <p:spPr>
            <a:xfrm>
              <a:off x="417830" y="6597650"/>
              <a:ext cx="2020570" cy="410210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solidFill>
                <a:srgbClr val="38761D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8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F+JCtWva4z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Dh2H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Dh2HQB/f38AWVlZA8zMzADAwP8Af39/AAAAAAAAAAAAAAAAAAAAAAAAAAAAIQAAABgAAAAUAAAAwg0AAJcoAAATEQAAHCsAAAAAAAAmAAAACAAAAP//////////MAAAABQAAAAAAAAAWsL//6Y9AAAAAP//AAABAA=="/>
                </a:ext>
              </a:extLst>
            </p:cNvSpPr>
            <p:nvPr/>
          </p:nvSpPr>
          <p:spPr>
            <a:xfrm rot="10800000">
              <a:off x="2236470" y="6598285"/>
              <a:ext cx="539115" cy="409575"/>
            </a:xfrm>
            <a:prstGeom prst="chevron">
              <a:avLst>
                <a:gd name="adj" fmla="val 49964"/>
              </a:avLst>
            </a:prstGeom>
            <a:solidFill>
              <a:srgbClr val="595959"/>
            </a:solidFill>
            <a:ln w="9525" cap="flat" cmpd="sng" algn="ctr">
              <a:solidFill>
                <a:srgbClr val="38761D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9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Dh2H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Dh2HQB/f38AWVlZA8zMzADAwP8Af39/AAAAAAAAAAAAAAAAAAAAAAAAAAAAIQAAABgAAAAUAAAAvgIAALYoAAC4DgAA8yoAAAAAAAAmAAAACAAAAP//////////MAAAABQAAAAAAAAAAAD//wAAAQAAAP//AAABAA=="/>
                </a:ext>
              </a:extLst>
            </p:cNvSpPr>
            <p:nvPr/>
          </p:nvSpPr>
          <p:spPr>
            <a:xfrm>
              <a:off x="445770" y="6617970"/>
              <a:ext cx="1946910" cy="363855"/>
            </a:xfrm>
            <a:prstGeom prst="rect">
              <a:avLst/>
            </a:prstGeom>
            <a:solidFill>
              <a:srgbClr val="B7B7B7"/>
            </a:solidFill>
            <a:ln w="9525" cap="flat" cmpd="sng" algn="ctr">
              <a:solidFill>
                <a:srgbClr val="38761D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0;p1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lixfeb3N5D8AAAAAAADgPwAAAAAAAOA/AAAAAAAA4D8AAAAAAADgPwAAAAAAAOA/AAAAAAAA4D8AAAAAAADgPwAAAAAAAOA/AAAAAAAA4D8CAAAAjAAAAAEAAAAAAAAAt7e3AP///wgAAAAAAAAAAAAAAAAAAAAAAAAAAAAAAAAAAAAAeAAAAAEAAABAAAAAAAAAAAAAAABaAAAAAAAAAAAAAAAAAAAAAAAAAAAAAAAAAAAAAAAAAAAAAAAAAAAAAAAAAAAAAAAAAAAAAAAAAAAAAAAAAAAAAAAAAAAAAAAAAAAAFAAAADwAAAABAAAAAAAAADh2H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7e3AP///wEAAAAAAAAAAAAAAAAAAAAAAAAAAAAAAAAAAAAAAAAAADh2HQB/f38AWVlZA8zMzADAwP8Af39/AAAAAAAAAAAAAAAAAAAAAAAAAAAAIQAAABgAAAAUAAAAhQ0AALcoAAC4EAAA8yoAAAAAAAAmAAAACAAAAP//////////MAAAABQAAAAAAAAAJbP//9tMAAAAAP//AAABAA=="/>
                </a:ext>
              </a:extLst>
            </p:cNvSpPr>
            <p:nvPr/>
          </p:nvSpPr>
          <p:spPr>
            <a:xfrm rot="10800000">
              <a:off x="2197735" y="6618605"/>
              <a:ext cx="520065" cy="363220"/>
            </a:xfrm>
            <a:prstGeom prst="chevron">
              <a:avLst>
                <a:gd name="adj" fmla="val 50097"/>
              </a:avLst>
            </a:prstGeom>
            <a:solidFill>
              <a:srgbClr val="B7B7B7"/>
            </a:solidFill>
            <a:ln w="9525" cap="flat" cmpd="sng" algn="ctr">
              <a:solidFill>
                <a:srgbClr val="38761D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21;p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eQIAAGYJAAB0DgAA3AsAABAgAAAmAAAACAAAAP//////////MAAAABQAAAAAAAAAAAD//wAAAQAAAP//AAABAA=="/>
              </a:ext>
            </a:extLst>
          </p:cNvSpPr>
          <p:nvPr/>
        </p:nvSpPr>
        <p:spPr>
          <a:xfrm>
            <a:off x="401955" y="1527810"/>
            <a:ext cx="194754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OVERVIEW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0" name="Google Shape;322;p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7gIAACgUAAD/DQAAnhYAABAgAAAmAAAACAAAAP//////////MAAAABQAAAAAAAAAAAD//wAAAQAAAP//AAABAA=="/>
              </a:ext>
            </a:extLst>
          </p:cNvSpPr>
          <p:nvPr/>
        </p:nvSpPr>
        <p:spPr>
          <a:xfrm>
            <a:off x="476250" y="3276600"/>
            <a:ext cx="179895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PROJECT STATUS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1" name="Google Shape;323;p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1QMAAJ4oAADQDwAAFCsAABAgAAAmAAAACAAAAP//////////MAAAABQAAAAAAAAAAAD//wAAAQAAAP//AAABAA=="/>
              </a:ext>
            </a:extLst>
          </p:cNvSpPr>
          <p:nvPr/>
        </p:nvSpPr>
        <p:spPr>
          <a:xfrm>
            <a:off x="622935" y="6602730"/>
            <a:ext cx="194754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NEXT STEPS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2" name="Google Shape;324;p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rRcAACgUAAD4IQAAnhYAABAgAAAmAAAACAAAAP//////////MAAAABQAAAAAAAAAAAD//wAAAQAAAP//AAABAA=="/>
              </a:ext>
            </a:extLst>
          </p:cNvSpPr>
          <p:nvPr/>
        </p:nvSpPr>
        <p:spPr>
          <a:xfrm>
            <a:off x="3848735" y="3276600"/>
            <a:ext cx="16732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KEY INSIGHTS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3" name="Google Shape;325;p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Wg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BhgAANkYAADUKwAA3igAABAAAAAmAAAACAAAAP//////////MAAAABQAAAAAAAAAAAD//wAAAQAAAP//AAABAA=="/>
              </a:ext>
            </a:extLst>
          </p:cNvSpPr>
          <p:nvPr/>
        </p:nvSpPr>
        <p:spPr>
          <a:xfrm>
            <a:off x="3905250" y="4039235"/>
            <a:ext cx="3219450" cy="2604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7150" tIns="91440" rIns="91440" bIns="91440" numCol="1" spcCol="215900" anchor="t"/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cap="none">
              <a:solidFill>
                <a:srgbClr val="595959"/>
              </a:solidFill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4" name="Google Shape;326;p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vBkAAMQ4AAC5LAAAhToAABAAAAAmAAAACAAAAP//////////MAAAABQAAAAAAAAAAAD//wAAAQAAAP//AAABAA=="/>
              </a:ext>
            </a:extLst>
          </p:cNvSpPr>
          <p:nvPr/>
        </p:nvSpPr>
        <p:spPr>
          <a:xfrm>
            <a:off x="4183380" y="9227820"/>
            <a:ext cx="3086735" cy="285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5000"/>
              </a:lnSpc>
              <a:spcBef>
                <a:spcPts val="0"/>
              </a:spcBef>
              <a:spcAft>
                <a:spcPts val="745"/>
              </a:spcAft>
              <a:buNone/>
              <a:defRPr sz="870" cap="none"/>
            </a:pPr>
            <a:endParaRPr sz="680" i="1" cap="none">
              <a:solidFill>
                <a:srgbClr val="595959"/>
              </a:solidFill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5" name="Google Shape;327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e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ExkAACMmAAC/KwAAfjUAABAAAAAmAAAACAAAAAGAAAD/HwAAMAAAABQAAAAAAAAAAAD//wAAAQAAAP//AAABAA=="/>
              </a:ext>
            </a:extLst>
          </p:cNvSpPr>
          <p:nvPr>
            <p:ph type="pic" idx="2"/>
          </p:nvPr>
        </p:nvSpPr>
        <p:spPr>
          <a:xfrm>
            <a:off x="4076065" y="6199505"/>
            <a:ext cx="3035300" cy="2496185"/>
          </a:xfr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9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w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YA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6RAAAGY4AADQLwAA4D0AABAAAAAmAAAACAAAAP//////////MAAAABQAAAAAAAAAhiv//6ElAADMLAAAetQAAA=="/>
              </a:ext>
            </a:extLst>
          </p:cNvSpPr>
          <p:nvPr/>
        </p:nvSpPr>
        <p:spPr>
          <a:xfrm flipH="1">
            <a:off x="2748915" y="9168130"/>
            <a:ext cx="5023485" cy="890270"/>
          </a:xfrm>
          <a:prstGeom prst="rtTriangle">
            <a:avLst/>
          </a:prstGeom>
          <a:solidFill>
            <a:srgbClr val="4285F4"/>
          </a:solidFill>
          <a:ln w="9525" cap="flat" cmpd="sng" algn="ctr">
            <a:solidFill>
              <a:srgbClr val="4285F4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" name="Google Shape;330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w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Le3t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F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Le3twB/f38AWVlZA8zMzADAwP8Af39/AAAAAAAAAAAAAAAAAAAAAAAAAAAAIQAAABgAAAAUAAAAAAAAAGY4AAB2GQAA4D0AABAAAAAmAAAACAAAAP//////////MAAAABQAAAAAAAAAhiv//6ElAADMLAAAetQAAA=="/>
              </a:ext>
            </a:extLst>
          </p:cNvSpPr>
          <p:nvPr/>
        </p:nvSpPr>
        <p:spPr>
          <a:xfrm>
            <a:off x="0" y="9168130"/>
            <a:ext cx="4138930" cy="890270"/>
          </a:xfrm>
          <a:prstGeom prst="rtTriangle">
            <a:avLst/>
          </a:prstGeom>
          <a:solidFill>
            <a:srgbClr val="DB4437"/>
          </a:solidFill>
          <a:ln w="9525" cap="flat" cmpd="sng" algn="ctr">
            <a:solidFill>
              <a:srgbClr val="B7B7B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  <a:latin typeface="Google Sans" charset="0"/>
              <a:ea typeface="Google Sans" charset="0"/>
              <a:cs typeface="Google Sans" charset="0"/>
            </a:endParaRPr>
          </a:p>
        </p:txBody>
      </p:sp>
      <p:grpSp>
        <p:nvGrpSpPr>
          <p:cNvPr id="4" name="Google Shape;331;p12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FZQAfAAAAVAAAAAAAAAAAAAAAAAAAAAAAAAAAAAAAAAAAAAAAAAAAAAAAAAAAAAAAAAAAAAAAAAAAAAAAAAAAAAAAAAAAAAAAAAAAAAAAAAAAAAAAAAAAAAAAAAAAACEAAAAYAAAAFAAAAJYAAACRCAAAOi8AAJoIAAAQAAAAJgAAAAgAAAD/////AAAAAA=="/>
              </a:ext>
            </a:extLst>
          </p:cNvGrpSpPr>
          <p:nvPr/>
        </p:nvGrpSpPr>
        <p:grpSpPr>
          <a:xfrm>
            <a:off x="95250" y="1392555"/>
            <a:ext cx="7581900" cy="5715"/>
            <a:chOff x="95250" y="1392555"/>
            <a:chExt cx="7581900" cy="5715"/>
          </a:xfrm>
        </p:grpSpPr>
        <p:sp>
          <p:nvSpPr>
            <p:cNvPr id="8" name="Google Shape;332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F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gAAAJEIAAA/DAAAmggAAAAAAAAmAAAACAAAAP//////////MAAAABQAAAAAAAAAAAD//wAAAQAAAP//AAABAA=="/>
                </a:ext>
              </a:extLst>
            </p:cNvSpPr>
            <p:nvPr/>
          </p:nvSpPr>
          <p:spPr>
            <a:xfrm rot="16200000">
              <a:off x="1040130" y="447675"/>
              <a:ext cx="5715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7" name="Google Shape;333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PwwAAJEIAADoFwAAmggAAAAAAAAmAAAACAAAAP//////////MAAAABQAAAAAAAAAAAD//wAAAQAAAP//AAABAA=="/>
                </a:ext>
              </a:extLst>
            </p:cNvSpPr>
            <p:nvPr/>
          </p:nvSpPr>
          <p:spPr>
            <a:xfrm rot="16200000">
              <a:off x="2935605" y="447675"/>
              <a:ext cx="5715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6" name="Google Shape;334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JEIAACRIwAAmggAAAAAAAAmAAAACAAAAP//////////MAAAABQAAAAAAAAAAAD//wAAAQAAAP//AAABAA=="/>
                </a:ext>
              </a:extLst>
            </p:cNvSpPr>
            <p:nvPr/>
          </p:nvSpPr>
          <p:spPr>
            <a:xfrm rot="16200000">
              <a:off x="4831080" y="447675"/>
              <a:ext cx="5715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5" name="Google Shape;335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kSMAAJEIAAA6LwAAmggAAAAAAAAmAAAACAAAAP//////////MAAAABQAAAAAAAAAAAD//wAAAQAAAP//AAABAA=="/>
                </a:ext>
              </a:extLst>
            </p:cNvSpPr>
            <p:nvPr/>
          </p:nvSpPr>
          <p:spPr>
            <a:xfrm rot="16200000">
              <a:off x="6726555" y="447675"/>
              <a:ext cx="5715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9" name="Google Shape;336;p12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YAAADyGwAAOi8AAPwbAAAQAAAAJgAAAAgAAAD/////AAAAAA=="/>
              </a:ext>
            </a:extLst>
          </p:cNvGrpSpPr>
          <p:nvPr/>
        </p:nvGrpSpPr>
        <p:grpSpPr>
          <a:xfrm>
            <a:off x="95250" y="4542790"/>
            <a:ext cx="7581900" cy="6350"/>
            <a:chOff x="95250" y="4542790"/>
            <a:chExt cx="7581900" cy="6350"/>
          </a:xfrm>
        </p:grpSpPr>
        <p:sp>
          <p:nvSpPr>
            <p:cNvPr id="13" name="Google Shape;337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E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gAAAPIbAAA/DAAA/BsAAAAAAAAmAAAACAAAAP//////////MAAAABQAAAAAAAAAAAD//wAAAQAAAP//AAABAA=="/>
                </a:ext>
              </a:extLst>
            </p:cNvSpPr>
            <p:nvPr/>
          </p:nvSpPr>
          <p:spPr>
            <a:xfrm rot="16200000">
              <a:off x="1039495" y="3598545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2" name="Google Shape;338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PwwAAPIbAADoFwAA/BsAAAAAAAAmAAAACAAAAP//////////MAAAABQAAAAAAAAAAAD//wAAAQAAAP//AAABAA=="/>
                </a:ext>
              </a:extLst>
            </p:cNvSpPr>
            <p:nvPr/>
          </p:nvSpPr>
          <p:spPr>
            <a:xfrm rot="16200000">
              <a:off x="2934970" y="3598545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1" name="Google Shape;339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ArY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PIbAACRIwAA/BsAAAAAAAAmAAAACAAAAP//////////MAAAABQAAAAAAAAAAAD//wAAAQAAAP//AAABAA=="/>
                </a:ext>
              </a:extLst>
            </p:cNvSpPr>
            <p:nvPr/>
          </p:nvSpPr>
          <p:spPr>
            <a:xfrm rot="16200000">
              <a:off x="4830445" y="3598545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0" name="Google Shape;340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kSMAAPIbAAA6LwAA/BsAAAAAAAAmAAAACAAAAP//////////MAAAABQAAAAAAAAAAAD//wAAAQAAAP//AAABAA=="/>
                </a:ext>
              </a:extLst>
            </p:cNvSpPr>
            <p:nvPr/>
          </p:nvSpPr>
          <p:spPr>
            <a:xfrm rot="16200000">
              <a:off x="6725920" y="3598545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14" name="Google Shape;341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QAAAAAAAAAGAAAAAAAAAAEAAADu7u4AMgAAAAAAAAAeAAAAZAAAAGQAAAAAAAAAy8vLADIAAAAAAAAAHgAAAGQAAABkAAAAAAAAABcAAAAUAAAAAAAAAAAAAAD/fwAA/38AAAAAAAAJAAAABAAAAHBQcj4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7u7uAMvLywDAwP8Af39/AAAAAAAAAAAAAAAAAAAAAAAAAAAAIQAAABgAAAAUAAAAqAIAAP4JAAB9DAAApgsAABAAAAAmAAAACAAAAP//////////MAAAABQAAAAAAAAAAAD//wAAAQAAAP//AAABAA=="/>
              </a:ext>
            </a:extLst>
          </p:cNvSpPr>
          <p:nvPr/>
        </p:nvSpPr>
        <p:spPr>
          <a:xfrm>
            <a:off x="431800" y="1624330"/>
            <a:ext cx="1598295" cy="269240"/>
          </a:xfrm>
          <a:prstGeom prst="rect">
            <a:avLst/>
          </a:prstGeom>
          <a:solidFill>
            <a:srgbClr val="4285F4"/>
          </a:solidFill>
          <a:ln w="9525" cap="flat" cmpd="sng" algn="ctr">
            <a:solidFill>
              <a:srgbClr val="4285F4"/>
            </a:solidFill>
            <a:prstDash val="solid"/>
            <a:headEnd type="none"/>
            <a:tailEnd type="none"/>
          </a:ln>
          <a:effectLst>
            <a:outerShdw blurRad="57150" dist="19050" dir="5400000" algn="bl">
              <a:srgbClr val="EEEEEE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Overview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5" name="Google Shape;342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qAIAAB4QAAB9DAAA3xEAABAAAAAmAAAACAAAAP//////////MAAAABQAAAAAAAAAAAD//wAAAQAAAP//AAABAA=="/>
              </a:ext>
            </a:extLst>
          </p:cNvSpPr>
          <p:nvPr/>
        </p:nvSpPr>
        <p:spPr>
          <a:xfrm>
            <a:off x="431800" y="2620010"/>
            <a:ext cx="1598295" cy="285115"/>
          </a:xfrm>
          <a:prstGeom prst="rect">
            <a:avLst/>
          </a:prstGeom>
          <a:solidFill>
            <a:srgbClr val="DB4437"/>
          </a:solidFill>
          <a:ln w="9525" cap="flat" cmpd="sng" algn="ctr">
            <a:solidFill>
              <a:srgbClr val="DB443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Problem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6" name="Google Shape;343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qAIAAD4WAAB9DAAA5hcAABAAAAAmAAAACAAAAP//////////MAAAABQAAAAAAAAAAAD//wAAAQAAAP//AAABAA=="/>
              </a:ext>
            </a:extLst>
          </p:cNvSpPr>
          <p:nvPr/>
        </p:nvSpPr>
        <p:spPr>
          <a:xfrm>
            <a:off x="431800" y="3615690"/>
            <a:ext cx="1598295" cy="269240"/>
          </a:xfrm>
          <a:prstGeom prst="rect">
            <a:avLst/>
          </a:prstGeom>
          <a:solidFill>
            <a:srgbClr val="F4B400"/>
          </a:solidFill>
          <a:ln w="9525" cap="flat" cmpd="sng" algn="ctr">
            <a:solidFill>
              <a:srgbClr val="F4B4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Solution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7" name="Google Shape;344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I+P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qAIAAMQcAAB9DAAAhR4AABAAAAAmAAAACAAAAP//////////MAAAABQAAAAAAAAAAAD//wAAAQAAAP//AAABAA=="/>
              </a:ext>
            </a:extLst>
          </p:cNvSpPr>
          <p:nvPr/>
        </p:nvSpPr>
        <p:spPr>
          <a:xfrm>
            <a:off x="431800" y="4676140"/>
            <a:ext cx="1598295" cy="285115"/>
          </a:xfrm>
          <a:prstGeom prst="rect">
            <a:avLst/>
          </a:prstGeom>
          <a:solidFill>
            <a:srgbClr val="0F9D58"/>
          </a:solidFill>
          <a:ln w="9525" cap="flat" cmpd="sng" algn="ctr">
            <a:solidFill>
              <a:srgbClr val="0F9D5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Details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8" name="Google Shape;345;p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qAIAAAkzAAB9DAAAsTQAABAAAAAmAAAACAAAAP//////////MAAAABQAAAAAAAAAAAD//wAAAQAAAP//AAABAA=="/>
              </a:ext>
            </a:extLst>
          </p:cNvSpPr>
          <p:nvPr/>
        </p:nvSpPr>
        <p:spPr>
          <a:xfrm>
            <a:off x="431800" y="8296275"/>
            <a:ext cx="1598295" cy="269240"/>
          </a:xfrm>
          <a:prstGeom prst="rect">
            <a:avLst/>
          </a:prstGeom>
          <a:solidFill>
            <a:srgbClr val="4285F4"/>
          </a:solidFill>
          <a:ln w="9525" cap="flat" cmpd="sng" algn="ctr">
            <a:solidFill>
              <a:srgbClr val="4285F4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Next Steps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grpSp>
        <p:nvGrpSpPr>
          <p:cNvPr id="19" name="Google Shape;346;p12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YAAAByMgAAOi8AAHsyAAAQAAAAJgAAAAgAAAD/////AAAAAA=="/>
              </a:ext>
            </a:extLst>
          </p:cNvGrpSpPr>
          <p:nvPr/>
        </p:nvGrpSpPr>
        <p:grpSpPr>
          <a:xfrm>
            <a:off x="95250" y="8200390"/>
            <a:ext cx="7581900" cy="5715"/>
            <a:chOff x="95250" y="8200390"/>
            <a:chExt cx="7581900" cy="5715"/>
          </a:xfrm>
        </p:grpSpPr>
        <p:sp>
          <p:nvSpPr>
            <p:cNvPr id="23" name="Google Shape;347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gAAAHIyAAA/DAAAezIAAAAAAAAmAAAACAAAAP//////////MAAAABQAAAAAAAAAAAD//wAAAQAAAP//AAABAA=="/>
                </a:ext>
              </a:extLst>
            </p:cNvSpPr>
            <p:nvPr/>
          </p:nvSpPr>
          <p:spPr>
            <a:xfrm rot="16200000">
              <a:off x="1040130" y="7255510"/>
              <a:ext cx="5715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2" name="Google Shape;348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PwwAAHIyAADoFwAAezIAAAAAAAAmAAAACAAAAP//////////MAAAABQAAAAAAAAAAAD//wAAAQAAAP//AAABAA=="/>
                </a:ext>
              </a:extLst>
            </p:cNvSpPr>
            <p:nvPr/>
          </p:nvSpPr>
          <p:spPr>
            <a:xfrm rot="16200000">
              <a:off x="2935605" y="7255510"/>
              <a:ext cx="5715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1" name="Google Shape;349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HIyAACRIwAAezIAAAAAAAAmAAAACAAAAP//////////MAAAABQAAAAAAAAAAAD//wAAAQAAAP//AAABAA=="/>
                </a:ext>
              </a:extLst>
            </p:cNvSpPr>
            <p:nvPr/>
          </p:nvSpPr>
          <p:spPr>
            <a:xfrm rot="16200000">
              <a:off x="4831080" y="7255510"/>
              <a:ext cx="5715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0" name="Google Shape;350;p1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kSMAAHIyAAA6LwAAezIAAAAAAAAmAAAACAAAAP//////////MAAAABQAAAAAAAAAAAD//wAAAQAAAP//AAABAA=="/>
                </a:ext>
              </a:extLst>
            </p:cNvSpPr>
            <p:nvPr/>
          </p:nvSpPr>
          <p:spPr>
            <a:xfrm rot="16200000">
              <a:off x="6726555" y="7255510"/>
              <a:ext cx="5715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24" name="Google Shape;351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e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RsAAIUeAAC1LQAA3y0AABAAAAAmAAAACAAAAAGAAAD/HwAAMAAAABQAAAAAAAAAAAD//wAAAQAAAP//AAABAA=="/>
              </a:ext>
            </a:extLst>
          </p:cNvSpPr>
          <p:nvPr>
            <p:ph type="pic" idx="2"/>
          </p:nvPr>
        </p:nvSpPr>
        <p:spPr>
          <a:xfrm>
            <a:off x="4394835" y="4961255"/>
            <a:ext cx="3035300" cy="2495550"/>
          </a:xfrm>
          <a:noFill/>
          <a:ln w="1905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54;p14"/>
          <p:cNvCxn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AiI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whIAAFwIAADCEgAAziwAABAAAAAmAAAACAAAAP//////////MAAAABQAAAAAAAAAAAD//wAAAQAAAP//AAABAA=="/>
              </a:ext>
            </a:extLst>
          </p:cNvCxnSpPr>
          <p:nvPr/>
        </p:nvCxnSpPr>
        <p:spPr>
          <a:xfrm>
            <a:off x="3049270" y="1358900"/>
            <a:ext cx="12700" cy="592455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" name="Google Shape;355;p14"/>
          <p:cNvCxnSpPr>
            <a:stCxn id="8" idx="0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DQAAAA0AAAAAkAAAAEgAAACQAAAASAAAAAAAAAAAAAAAAAAAAAEAAABQAAAAAAAAAAAA8L8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MzMz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Nt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MzMzAB/f38AWVlZA8zMzADAwP8Af39/AAAAAAAAAAAAAAAAAAAAAAAAAAAAIQAAABgAAAAUAAAADwEAAF8IAAAsAQAA40AAABAAAAAmAAAACAAAAP//////////MAAAABQAAAAAAAAAAAD//wAAAQAAAP//AAABAA=="/>
              </a:ext>
            </a:extLst>
          </p:cNvCxnSpPr>
          <p:nvPr/>
        </p:nvCxnSpPr>
        <p:spPr>
          <a:xfrm flipH="1">
            <a:off x="172085" y="1360805"/>
            <a:ext cx="18415" cy="9187180"/>
          </a:xfrm>
          <a:prstGeom prst="straightConnector1">
            <a:avLst/>
          </a:prstGeom>
          <a:noFill/>
          <a:ln w="9525" cap="flat" cmpd="sng" algn="ctr">
            <a:solidFill>
              <a:srgbClr val="CCCCCC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4" name="Google Shape;357;p14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wBAABaCAAAzy8AAGQIAAAQAAAAJgAAAAgAAAD/////AAAAAA=="/>
              </a:ext>
            </a:extLst>
          </p:cNvGrpSpPr>
          <p:nvPr/>
        </p:nvGrpSpPr>
        <p:grpSpPr>
          <a:xfrm>
            <a:off x="190500" y="1357630"/>
            <a:ext cx="7581265" cy="6350"/>
            <a:chOff x="190500" y="1357630"/>
            <a:chExt cx="7581265" cy="6350"/>
          </a:xfrm>
        </p:grpSpPr>
        <p:sp>
          <p:nvSpPr>
            <p:cNvPr id="8" name="Google Shape;356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0iV2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AEAAFoIAADVDAAAZAgAAAAAAAAmAAAACAAAAP//////////MAAAABQAAAAAAAAAAAD//wAAAQAAAP//AAABAA=="/>
                </a:ext>
              </a:extLst>
            </p:cNvSpPr>
            <p:nvPr/>
          </p:nvSpPr>
          <p:spPr>
            <a:xfrm rot="16200000">
              <a:off x="1134745" y="413385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7" name="Google Shape;358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JDd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1QwAAFoIAAB+GAAAZAgAAAAAAAAmAAAACAAAAP//////////MAAAABQAAAAAAAAAAAD//wAAAQAAAP//AAABAA=="/>
                </a:ext>
              </a:extLst>
            </p:cNvSpPr>
            <p:nvPr/>
          </p:nvSpPr>
          <p:spPr>
            <a:xfrm rot="16200000">
              <a:off x="3030220" y="413385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6" name="Google Shape;359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49I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fRgAAFoIAAAmJAAAZAgAAAAAAAAmAAAACAAAAP//////////MAAAABQAAAAAAAAAAAD//wAAAQAAAP//AAABAA=="/>
                </a:ext>
              </a:extLst>
            </p:cNvSpPr>
            <p:nvPr/>
          </p:nvSpPr>
          <p:spPr>
            <a:xfrm rot="16200000">
              <a:off x="4925060" y="413385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5" name="Google Shape;360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9wO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JiQAAFoIAADPLwAAZAgAAAAAAAAmAAAACAAAAP//////////MAAAABQAAAAAAAAAAAD//wAAAQAAAP//AAABAA=="/>
                </a:ext>
              </a:extLst>
            </p:cNvSpPr>
            <p:nvPr/>
          </p:nvSpPr>
          <p:spPr>
            <a:xfrm rot="16200000">
              <a:off x="6820535" y="413385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9" name="Google Shape;361;p14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wBAACLCAAAzy8AAJUIAAAQAAAAJgAAAAgAAAD/////AAAAAA=="/>
              </a:ext>
            </a:extLst>
          </p:cNvGrpSpPr>
          <p:nvPr/>
        </p:nvGrpSpPr>
        <p:grpSpPr>
          <a:xfrm>
            <a:off x="190500" y="1388745"/>
            <a:ext cx="7581265" cy="6350"/>
            <a:chOff x="190500" y="1388745"/>
            <a:chExt cx="7581265" cy="6350"/>
          </a:xfrm>
        </p:grpSpPr>
        <p:sp>
          <p:nvSpPr>
            <p:cNvPr id="13" name="Google Shape;362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AEAAIsIAADVDAAAlQgAAAAAAAAmAAAACAAAAP//////////MAAAABQAAAAAAAAAAAD//wAAAQAAAP//AAABAA=="/>
                </a:ext>
              </a:extLst>
            </p:cNvSpPr>
            <p:nvPr/>
          </p:nvSpPr>
          <p:spPr>
            <a:xfrm rot="16200000">
              <a:off x="1134745" y="444500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2" name="Google Shape;363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1QwAAIsIAAB+GAAAlQgAAAAAAAAmAAAACAAAAP//////////MAAAABQAAAAAAAAAAAD//wAAAQAAAP//AAABAA=="/>
                </a:ext>
              </a:extLst>
            </p:cNvSpPr>
            <p:nvPr/>
          </p:nvSpPr>
          <p:spPr>
            <a:xfrm rot="16200000">
              <a:off x="3030220" y="444500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1" name="Google Shape;364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fRgAAIsIAAAmJAAAlQgAAAAAAAAmAAAACAAAAP//////////MAAAABQAAAAAAAAAAAD//wAAAQAAAP//AAABAA=="/>
                </a:ext>
              </a:extLst>
            </p:cNvSpPr>
            <p:nvPr/>
          </p:nvSpPr>
          <p:spPr>
            <a:xfrm rot="16200000">
              <a:off x="4925060" y="444500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0" name="Google Shape;365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JiQAAIsIAADPLwAAlQgAAAAAAAAmAAAACAAAAP//////////MAAAABQAAAAAAAAAAAD//wAAAQAAAP//AAABAA=="/>
                </a:ext>
              </a:extLst>
            </p:cNvSpPr>
            <p:nvPr/>
          </p:nvSpPr>
          <p:spPr>
            <a:xfrm rot="16200000">
              <a:off x="6820535" y="444500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14" name="Google Shape;366;p1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BQMAAIAJAADqEAAADgwAABAgAAAmAAAACAAAAP//////////MAAAABQAAAAAAAAAAAD//wAAAQAAAP//AAABAA=="/>
              </a:ext>
            </a:extLst>
          </p:cNvSpPr>
          <p:nvPr/>
        </p:nvSpPr>
        <p:spPr>
          <a:xfrm>
            <a:off x="490855" y="1544320"/>
            <a:ext cx="2258695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ISSUE / PROBLEM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15" name="Google Shape;367;p14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EoCAAAnCgAAIwMAAE4LAAAQAAAAJgAAAAgAAAD/////AAAAAA=="/>
              </a:ext>
            </a:extLst>
          </p:cNvGrpSpPr>
          <p:nvPr/>
        </p:nvGrpSpPr>
        <p:grpSpPr>
          <a:xfrm>
            <a:off x="372110" y="1650365"/>
            <a:ext cx="137795" cy="187325"/>
            <a:chOff x="372110" y="1650365"/>
            <a:chExt cx="137795" cy="187325"/>
          </a:xfrm>
        </p:grpSpPr>
        <p:sp>
          <p:nvSpPr>
            <p:cNvPr id="17" name="Google Shape;368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AAB/f38AWVlZA8zMzADAwP8Af39/AAAAAAAAAAAAAAAAAAAAAAAAAAAAIQAAABgAAAAUAAAAaQIAACcKAAAjAwAATgsAAAAAAAAmAAAACAAAAP//////////MAAAABQAAAAAAAAAAAD//wAAAQAAAP//AAABAA=="/>
                </a:ext>
              </a:extLst>
            </p:cNvSpPr>
            <p:nvPr/>
          </p:nvSpPr>
          <p:spPr>
            <a:xfrm>
              <a:off x="391795" y="165036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9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mZmZAP///wgAAAAAAAAAAAAAAAAAAAAAAAAAAAAAAAAAAAAAeAAAAAEAAABAAAAAAAAAAAAAAABaAAAAAAAAAAAAAAAAAAAAAAAAAAAAAAAAAAAAAAAAAAAAAAAAAAAAAAAAAAAAAAAAAAAAAAAAAAAAAAAAAAAAAAAAAAAAAAAAAAAAFAAAADwAAAABAAAAAAAAAJmZm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mZAP///wEAAAAAAAAAAAAAAAAAAAAAAAAAAAAAAAAAAAAAAAAAAJmZmQB/f38AWVlZA8zMzADAwP8Af39/AAAAAAAAAAAAAAAAAAAAAAAAAAAAIQAAABgAAAAUAAAASgIAAEYKAAAEAwAALQsAAAAAAAAmAAAACAAAAP//////////MAAAABQAAAAAAAAAAAD//wAAAQAAAP//AAABAA=="/>
                </a:ext>
              </a:extLst>
            </p:cNvSpPr>
            <p:nvPr/>
          </p:nvSpPr>
          <p:spPr>
            <a:xfrm>
              <a:off x="372110" y="167005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 algn="ctr">
              <a:solidFill>
                <a:srgbClr val="999999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70;p1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ZBQAAIAJAABKIgAADgwAABAgAAAmAAAACAAAAP//////////MAAAABQAAAAAAAAAAAD//wAAAQAAAP//AAABAA=="/>
              </a:ext>
            </a:extLst>
          </p:cNvSpPr>
          <p:nvPr/>
        </p:nvSpPr>
        <p:spPr>
          <a:xfrm>
            <a:off x="3314700" y="1544320"/>
            <a:ext cx="225933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RESPONSE 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19" name="Google Shape;371;p14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KoTAAAnCgAAgxQAAE4LAAAQAAAAJgAAAAgAAAD/////AAAAAA=="/>
              </a:ext>
            </a:extLst>
          </p:cNvGrpSpPr>
          <p:nvPr/>
        </p:nvGrpSpPr>
        <p:grpSpPr>
          <a:xfrm>
            <a:off x="3196590" y="1650365"/>
            <a:ext cx="137795" cy="187325"/>
            <a:chOff x="3196590" y="1650365"/>
            <a:chExt cx="137795" cy="187325"/>
          </a:xfrm>
        </p:grpSpPr>
        <p:sp>
          <p:nvSpPr>
            <p:cNvPr id="21" name="Google Shape;372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AAB/f38AWVlZA8zMzADAwP8Af39/AAAAAAAAAAAAAAAAAAAAAAAAAAAAIQAAABgAAAAUAAAAyRMAACcKAACDFAAATgsAAAAAAAAmAAAACAAAAP//////////MAAAABQAAAAAAAAAAAD//wAAAQAAAP//AAABAA=="/>
                </a:ext>
              </a:extLst>
            </p:cNvSpPr>
            <p:nvPr/>
          </p:nvSpPr>
          <p:spPr>
            <a:xfrm>
              <a:off x="3216275" y="165036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3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mZmZAP///wgAAAAAAAAAAAAAAAAAAAAAAAAAAAAAAAAAAAAAeAAAAAEAAABAAAAAAAAAAAAAAABaAAAAAAAAAAAAAAAAAAAAAAAAAAAAAAAAAAAAAAAAAAAAAAAAAAAAAAAAAAAAAAAAAAAAAAAAAAAAAAAAAAAAAAAAAAAAAAAAAAAAFAAAADwAAAABAAAAAAAAAJmZm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BnZ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mZAP///wEAAAAAAAAAAAAAAAAAAAAAAAAAAAAAAAAAAAAAAAAAAJmZmQB/f38AWVlZA8zMzADAwP8Af39/AAAAAAAAAAAAAAAAAAAAAAAAAAAAIQAAABgAAAAUAAAAqhMAAEYKAABkFAAALQsAAAAAAAAmAAAACAAAAP//////////MAAAABQAAAAAAAAAAAD//wAAAQAAAP//AAABAA=="/>
                </a:ext>
              </a:extLst>
            </p:cNvSpPr>
            <p:nvPr/>
          </p:nvSpPr>
          <p:spPr>
            <a:xfrm>
              <a:off x="3196590" y="167005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 algn="ctr">
              <a:solidFill>
                <a:srgbClr val="999999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74;p1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8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ZBQAAN4aAABKIgAAbB0AABAgAAAmAAAACAAAAP//////////MAAAABQAAAAAAAAAAAD//wAAAQAAAP//AAABAA=="/>
              </a:ext>
            </a:extLst>
          </p:cNvSpPr>
          <p:nvPr/>
        </p:nvSpPr>
        <p:spPr>
          <a:xfrm>
            <a:off x="3314700" y="4367530"/>
            <a:ext cx="225933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cap="none">
                <a:latin typeface="Work Sans" pitchFamily="1" charset="0"/>
                <a:ea typeface="Work Sans" pitchFamily="1" charset="0"/>
                <a:cs typeface="Work Sans" pitchFamily="1" charset="0"/>
              </a:rPr>
              <a:t>KEY INSIGHTS </a:t>
            </a:r>
            <a:endParaRPr sz="1500" cap="none">
              <a:latin typeface="Work Sans" pitchFamily="1" charset="0"/>
              <a:ea typeface="Work Sans" pitchFamily="1" charset="0"/>
              <a:cs typeface="Work Sans" pitchFamily="1" charset="0"/>
            </a:endParaRPr>
          </a:p>
        </p:txBody>
      </p:sp>
      <p:grpSp>
        <p:nvGrpSpPr>
          <p:cNvPr id="23" name="Google Shape;375;p14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KoTAACFGwAAgxQAAKwcAAAQAAAAJgAAAAgAAAD/////AAAAAA=="/>
              </a:ext>
            </a:extLst>
          </p:cNvGrpSpPr>
          <p:nvPr/>
        </p:nvGrpSpPr>
        <p:grpSpPr>
          <a:xfrm>
            <a:off x="3196590" y="4473575"/>
            <a:ext cx="137795" cy="187325"/>
            <a:chOff x="3196590" y="4473575"/>
            <a:chExt cx="137795" cy="187325"/>
          </a:xfrm>
        </p:grpSpPr>
        <p:sp>
          <p:nvSpPr>
            <p:cNvPr id="25" name="Google Shape;376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AAB/f38AWVlZA8zMzADAwP8Af39/AAAAAAAAAAAAAAAAAAAAAAAAAAAAIQAAABgAAAAUAAAAyRMAAIUbAACDFAAArBwAAAAAAAAmAAAACAAAAP//////////MAAAABQAAAAAAAAAAAD//wAAAQAAAP//AAABAA=="/>
                </a:ext>
              </a:extLst>
            </p:cNvSpPr>
            <p:nvPr/>
          </p:nvSpPr>
          <p:spPr>
            <a:xfrm>
              <a:off x="3216275" y="4473575"/>
              <a:ext cx="118110" cy="187325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7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mZmZAP///wgAAAAAAAAAAAAAAAAAAAAAAAAAAAAAAAAAAAAAeAAAAAEAAABAAAAAAAAAAAAAAABaAAAAAAAAAAAAAAAAAAAAAAAAAAAAAAAAAAAAAAAAAAAAAAAAAAAAAAAAAAAAAAAAAAAAAAAAAAAAAAAAAAAAAAAAAAAAAAAAAAAAFAAAADwAAAABAAAAAAAAAJmZm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mZAP///wEAAAAAAAAAAAAAAAAAAAAAAAAAAAAAAAAAAAAAAAAAAJmZmQB/f38AWVlZA8zMzADAwP8Af39/AAAAAAAAAAAAAAAAAAAAAAAAAAAAIQAAABgAAAAUAAAAqhMAAKQbAABkFAAAixwAAAAAAAAmAAAACAAAAP//////////MAAAABQAAAAAAAAAAAD//wAAAQAAAP//AAABAA=="/>
                </a:ext>
              </a:extLst>
            </p:cNvSpPr>
            <p:nvPr/>
          </p:nvSpPr>
          <p:spPr>
            <a:xfrm>
              <a:off x="3196590" y="4493260"/>
              <a:ext cx="118110" cy="146685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 algn="ctr">
              <a:solidFill>
                <a:srgbClr val="999999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78;p14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xpZQQfAAAAVAAAAAAAAAAAAAAAAAAAAAAAAAAAAAAAAAAAAAAAAAAAAAAAAAAAAAAAAAAAAAAAAAAAAAAAAAAAAAAAAAAAAAAAAAAAAAAAAAAAAAAAAAAAAAAAAAAAACEAAAAYAAAAFAAAAA8BAABgHwAAmxIAAOA9AAAQAAAAJgAAAAgAAAD/////AAAAAA=="/>
              </a:ext>
            </a:extLst>
          </p:cNvGrpSpPr>
          <p:nvPr/>
        </p:nvGrpSpPr>
        <p:grpSpPr>
          <a:xfrm>
            <a:off x="172085" y="5100320"/>
            <a:ext cx="2852420" cy="4958080"/>
            <a:chOff x="172085" y="5100320"/>
            <a:chExt cx="2852420" cy="4958080"/>
          </a:xfrm>
        </p:grpSpPr>
        <p:sp>
          <p:nvSpPr>
            <p:cNvPr id="31" name="Google Shape;379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FlZW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FlZWQB/f38AWVlZA8zMzADAwP8Af39/AAAAAAAAAAAAAAAAAAAAAAAAAAAAIQAAABgAAAAUAAAADwEAAJMfAAAHEgAAoD0AAAAAAAAmAAAACAAAAP//////////MAAAABQAAAAAAAAAAAD//wAAAQAAAP//AAABAA=="/>
                </a:ext>
              </a:extLst>
            </p:cNvSpPr>
            <p:nvPr/>
          </p:nvSpPr>
          <p:spPr>
            <a:xfrm>
              <a:off x="172085" y="5132705"/>
              <a:ext cx="2758440" cy="4885055"/>
            </a:xfrm>
            <a:prstGeom prst="rect">
              <a:avLst/>
            </a:prstGeom>
            <a:solidFill>
              <a:srgbClr val="595959"/>
            </a:solidFill>
            <a:ln w="9525" cap="flat" cmpd="sng" algn="ctr">
              <a:solidFill>
                <a:srgbClr val="595959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0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zMzMAP///wgAAAAAAAAAAAAAAAAAAAAAAAAAAAAAAAAAAAAAeAAAAAEAAABAAAAAAAAAAAAAAABaAAAAAAAAAAAAAAAAAAAAAAAAAAAAAAAAAAAAAAAAAAAAAAAAAAAAAAAAAAAAAAAAAAAAAAAAAAAAAAAAAAAAAAAAAAAAAAAAAAAAFAAAADwAAAABAAAAAAAAALe3t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zMAP///wEAAAAAAAAAAAAAAAAAAAAAAAAAAAAAAAAAAAAAAAAAALe3twB/f38AWVlZA8zMzADAwP8Af39/AAAAAAAAAAAAAAAAAAAAAAAAAAAAIQAAABgAAAAUAAAAWgEAANIfAACbEgAA4D0AAAAAAAAmAAAACAAAAP//////////MAAAABQAAAAAAAAAAAD//wAAAQAAAP//AAABAA=="/>
                </a:ext>
              </a:extLst>
            </p:cNvSpPr>
            <p:nvPr/>
          </p:nvSpPr>
          <p:spPr>
            <a:xfrm>
              <a:off x="219710" y="5172710"/>
              <a:ext cx="2804795" cy="4885690"/>
            </a:xfrm>
            <a:prstGeom prst="rect">
              <a:avLst/>
            </a:prstGeom>
            <a:solidFill>
              <a:srgbClr val="CCCCCC"/>
            </a:solidFill>
            <a:ln w="9525" cap="flat" cmpd="sng" algn="ctr">
              <a:solidFill>
                <a:srgbClr val="B7B7B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hgIAAGAfAAB+EgAA7iEAAAAgAAAmAAAACAAAAP//////////MAAAABQAAAAAAAAAAAD//wAAAQAAAP//AAABAA=="/>
                </a:ext>
              </a:extLst>
            </p:cNvSpPr>
            <p:nvPr/>
          </p:nvSpPr>
          <p:spPr>
            <a:xfrm>
              <a:off x="410210" y="5100320"/>
              <a:ext cx="2595880" cy="415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cap="none">
                  <a:latin typeface="Work Sans" pitchFamily="1" charset="0"/>
                  <a:ea typeface="Work Sans" pitchFamily="1" charset="0"/>
                  <a:cs typeface="Work Sans" pitchFamily="1" charset="0"/>
                </a:rPr>
                <a:t>IMPACT</a:t>
              </a:r>
              <a:endParaRPr sz="1500" cap="none">
                <a:latin typeface="Work Sans" pitchFamily="1" charset="0"/>
                <a:ea typeface="Work Sans" pitchFamily="1" charset="0"/>
                <a:cs typeface="Work Sans" pitchFamily="1" charset="0"/>
              </a:endParaRPr>
            </a:p>
          </p:txBody>
        </p:sp>
        <p:sp>
          <p:nvSpPr>
            <p:cNvPr id="28" name="Google Shape;382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WVlZAP///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VlZAP///wEAAAAAAAAAAAAAAAAAAAAAAAAAAAAAAAAAAAAAAAAAAAAAAAB/f38AWVlZA8zMzADAwP8Af39/AAAAAAAAAAAAAAAAAAAAAAAAAAAAIQAAABgAAAAUAAAA1AEAAB4gAACqAgAAVyEAAAAAAAAmAAAACAAAAP//////////MAAAABQAAAAAAAAAAAD//wAAAQAAAP//AAABAA=="/>
                </a:ext>
              </a:extLst>
            </p:cNvSpPr>
            <p:nvPr/>
          </p:nvSpPr>
          <p:spPr>
            <a:xfrm>
              <a:off x="297180" y="5220970"/>
              <a:ext cx="135890" cy="198755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;p14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2wAAAA0AAAAAkAAAAJAAAACQAAAAkAAAAAAAAAABAAAAAAAAAAEAAABQAAAAAAAAAAAA4D8AAAAAAADgPwAAAAAAAOA/AAAAAAAA4D8AAAAAAADgPwAAAAAAAOA/AAAAAAAA4D8AAAAAAADgPwAAAAAAAOA/AAAAAAAA4D8CAAAAjAAAAAEAAAAAAAAAmZmZAP///wgAAAAAAAAAAAAAAAAAAAAAAAAAAAAAAAAAAAAAeAAAAAEAAABAAAAAAAAAAAAAAABaAAAAAAAAAAAAAAAAAAAAAAAAAAAAAAAAAAAAAAAAAAAAAAAAAAAAAAAAAAAAAAAAAAAAAAAAAAAAAAAAAAAAAAAAAAAAAAAAAAAAFAAAADwAAAABAAAAAAAAAJmZmQ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ZmZAP///wEAAAAAAAAAAAAAAAAAAAAAAAAAAAAAAAAAAAAAAAAAAJmZmQB/f38AWVlZA8zMzADAwP8Af39/AAAAAAAAAAAAAAAAAAAAAAAAAAAAIQAAABgAAAAUAAAAsAEAAD8gAACGAgAAMyEAAAAAAAAmAAAACAAAAP//////////MAAAABQAAAAAAAAAAAD//wAAAQAAAP//AAABAA=="/>
                </a:ext>
              </a:extLst>
            </p:cNvSpPr>
            <p:nvPr/>
          </p:nvSpPr>
          <p:spPr>
            <a:xfrm>
              <a:off x="274320" y="5241925"/>
              <a:ext cx="135890" cy="15494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 w="9525" cap="flat" cmpd="sng" algn="ctr">
              <a:solidFill>
                <a:srgbClr val="999999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84;p1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LAEAABIAAAAFLgAA0AQAABAAAAAmAAAACAAAAP//////////MAAAABQAAAAAAAAAAAD//wAAAQAAAP//AAABAA=="/>
              </a:ext>
            </a:extLst>
          </p:cNvSpPr>
          <p:nvPr/>
        </p:nvSpPr>
        <p:spPr>
          <a:xfrm>
            <a:off x="190500" y="11430"/>
            <a:ext cx="7290435" cy="7708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100" cap="none">
              <a:latin typeface="Google Sans SemiBold" charset="0"/>
              <a:ea typeface="Google Sans SemiBold" charset="0"/>
              <a:cs typeface="Google Sans SemiBold" charset="0"/>
            </a:endParaRPr>
          </a:p>
        </p:txBody>
      </p:sp>
      <p:sp>
        <p:nvSpPr>
          <p:cNvPr id="33" name="Google Shape;385;p1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I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sg0AACkDAAB/IQAAbgUAABAgAAAmAAAACAAAAP//////////MAAAABQAAAAAAAAAAAD//wAAAQAAAP//AAABAA=="/>
              </a:ext>
            </a:extLst>
          </p:cNvSpPr>
          <p:nvPr/>
        </p:nvSpPr>
        <p:spPr>
          <a:xfrm>
            <a:off x="2226310" y="513715"/>
            <a:ext cx="321881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cap="none">
              <a:latin typeface="PT Sans Narrow" pitchFamily="1" charset="0"/>
              <a:ea typeface="PT Sans Narrow" pitchFamily="1" charset="0"/>
              <a:cs typeface="PT Sans Narrow" pitchFamily="1" charset="0"/>
            </a:endParaRPr>
          </a:p>
        </p:txBody>
      </p:sp>
      <p:sp>
        <p:nvSpPr>
          <p:cNvPr id="34" name="Google Shape;386;p1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MvLywDAwP8Af39/AAAAAAAAAAAAAAAAAAAAAAAAAAAAIQAAABgAAAAUAAAAexsAABAkAAD6LQAApDAAABAAAAAmAAAACAAAAAGAAAD//8EBMAAAABQAAAAAAAAAAAD//wAAAQAAAP//AAABAA=="/>
              </a:ext>
            </a:extLst>
          </p:cNvSpPr>
          <p:nvPr>
            <p:ph type="pic" idx="2"/>
          </p:nvPr>
        </p:nvSpPr>
        <p:spPr>
          <a:xfrm>
            <a:off x="4467225" y="5862320"/>
            <a:ext cx="3006725" cy="2044700"/>
          </a:xfr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8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w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6RAAAGY4AADQLwAA4D0AABAAAAAmAAAACAAAAP//////////MAAAABQAAAAAAAAAhiv//6ElAADMLAAAetQAAA=="/>
              </a:ext>
            </a:extLst>
          </p:cNvSpPr>
          <p:nvPr/>
        </p:nvSpPr>
        <p:spPr>
          <a:xfrm flipH="1">
            <a:off x="2748915" y="9168130"/>
            <a:ext cx="5023485" cy="890270"/>
          </a:xfrm>
          <a:prstGeom prst="rtTriangle">
            <a:avLst/>
          </a:prstGeom>
          <a:solidFill>
            <a:srgbClr val="4285F4"/>
          </a:solidFill>
          <a:ln w="9525" cap="flat" cmpd="sng" algn="ctr">
            <a:solidFill>
              <a:srgbClr val="4285F4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3" name="Google Shape;389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aw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Le3t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Le3twB/f38AWVlZA8zMzADAwP8Af39/AAAAAAAAAAAAAAAAAAAAAAAAAAAAIQAAABgAAAAUAAAAAAAAAGY4AAB2GQAA4D0AABAAAAAmAAAACAAAAP//////////MAAAABQAAAAAAAAAhiv//6ElAADMLAAAetQAAA=="/>
              </a:ext>
            </a:extLst>
          </p:cNvSpPr>
          <p:nvPr/>
        </p:nvSpPr>
        <p:spPr>
          <a:xfrm>
            <a:off x="0" y="9168130"/>
            <a:ext cx="4138930" cy="890270"/>
          </a:xfrm>
          <a:prstGeom prst="rtTriangle">
            <a:avLst/>
          </a:prstGeom>
          <a:solidFill>
            <a:srgbClr val="DB4437"/>
          </a:solidFill>
          <a:ln w="9525" cap="flat" cmpd="sng" algn="ctr">
            <a:solidFill>
              <a:srgbClr val="B7B7B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  <a:latin typeface="Google Sans" charset="0"/>
              <a:ea typeface="Google Sans" charset="0"/>
              <a:cs typeface="Google Sans" charset="0"/>
            </a:endParaRPr>
          </a:p>
        </p:txBody>
      </p:sp>
      <p:grpSp>
        <p:nvGrpSpPr>
          <p:cNvPr id="4" name="Google Shape;390;p15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YAAACRCAAAOi8AAJoIAAAQAAAAJgAAAAgAAAD/////AAAAAA=="/>
              </a:ext>
            </a:extLst>
          </p:cNvGrpSpPr>
          <p:nvPr/>
        </p:nvGrpSpPr>
        <p:grpSpPr>
          <a:xfrm>
            <a:off x="95250" y="1392555"/>
            <a:ext cx="7581900" cy="5715"/>
            <a:chOff x="95250" y="1392555"/>
            <a:chExt cx="7581900" cy="5715"/>
          </a:xfrm>
        </p:grpSpPr>
        <p:sp>
          <p:nvSpPr>
            <p:cNvPr id="8" name="Google Shape;391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QyN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gAAAJEIAAA/DAAAmggAAAAAAAAmAAAACAAAAP//////////MAAAABQAAAAAAAAAAAD//wAAAQAAAP//AAABAA=="/>
                </a:ext>
              </a:extLst>
            </p:cNvSpPr>
            <p:nvPr/>
          </p:nvSpPr>
          <p:spPr>
            <a:xfrm rot="16200000">
              <a:off x="1040130" y="447675"/>
              <a:ext cx="5715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7" name="Google Shape;392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U9Im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PwwAAJEIAADoFwAAmggAAAAAAAAmAAAACAAAAP//////////MAAAABQAAAAAAAAAAAD//wAAAQAAAP//AAABAA=="/>
                </a:ext>
              </a:extLst>
            </p:cNvSpPr>
            <p:nvPr/>
          </p:nvSpPr>
          <p:spPr>
            <a:xfrm rot="16200000">
              <a:off x="2935605" y="447675"/>
              <a:ext cx="5715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6" name="Google Shape;393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JEIAACRIwAAmggAAAAAAAAmAAAACAAAAP//////////MAAAABQAAAAAAAAAAAD//wAAAQAAAP//AAABAA=="/>
                </a:ext>
              </a:extLst>
            </p:cNvSpPr>
            <p:nvPr/>
          </p:nvSpPr>
          <p:spPr>
            <a:xfrm rot="16200000">
              <a:off x="4831080" y="447675"/>
              <a:ext cx="5715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5" name="Google Shape;394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kSMAAJEIAAA6LwAAmggAAAAAAAAmAAAACAAAAP//////////MAAAABQAAAAAAAAAAAD//wAAAQAAAP//AAABAA=="/>
                </a:ext>
              </a:extLst>
            </p:cNvSpPr>
            <p:nvPr/>
          </p:nvSpPr>
          <p:spPr>
            <a:xfrm rot="16200000">
              <a:off x="6726555" y="447675"/>
              <a:ext cx="5715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grpSp>
        <p:nvGrpSpPr>
          <p:cNvPr id="9" name="Google Shape;395;p15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YAAADyGwAAOi8AAPwbAAAQAAAAJgAAAAgAAAD/////AAAAAA=="/>
              </a:ext>
            </a:extLst>
          </p:cNvGrpSpPr>
          <p:nvPr/>
        </p:nvGrpSpPr>
        <p:grpSpPr>
          <a:xfrm>
            <a:off x="95250" y="4542790"/>
            <a:ext cx="7581900" cy="6350"/>
            <a:chOff x="95250" y="4542790"/>
            <a:chExt cx="7581900" cy="6350"/>
          </a:xfrm>
        </p:grpSpPr>
        <p:sp>
          <p:nvSpPr>
            <p:cNvPr id="13" name="Google Shape;396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gAAAPIbAAA/DAAA/BsAAAAAAAAmAAAACAAAAP//////////MAAAABQAAAAAAAAAAAD//wAAAQAAAP//AAABAA=="/>
                </a:ext>
              </a:extLst>
            </p:cNvSpPr>
            <p:nvPr/>
          </p:nvSpPr>
          <p:spPr>
            <a:xfrm rot="16200000">
              <a:off x="1039495" y="3598545"/>
              <a:ext cx="6350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2" name="Google Shape;397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PwwAAPIbAADoFwAA/BsAAAAAAAAmAAAACAAAAP//////////MAAAABQAAAAAAAAAAAD//wAAAQAAAP//AAABAA=="/>
                </a:ext>
              </a:extLst>
            </p:cNvSpPr>
            <p:nvPr/>
          </p:nvSpPr>
          <p:spPr>
            <a:xfrm rot="16200000">
              <a:off x="2934970" y="3598545"/>
              <a:ext cx="6350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1" name="Google Shape;398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PIbAACRIwAA/BsAAAAAAAAmAAAACAAAAP//////////MAAAABQAAAAAAAAAAAD//wAAAQAAAP//AAABAA=="/>
                </a:ext>
              </a:extLst>
            </p:cNvSpPr>
            <p:nvPr/>
          </p:nvSpPr>
          <p:spPr>
            <a:xfrm rot="16200000">
              <a:off x="4830445" y="3598545"/>
              <a:ext cx="6350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0" name="Google Shape;399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kSMAAPIbAAA6LwAA/BsAAAAAAAAmAAAACAAAAP//////////MAAAABQAAAAAAAAAAAD//wAAAQAAAP//AAABAA=="/>
                </a:ext>
              </a:extLst>
            </p:cNvSpPr>
            <p:nvPr/>
          </p:nvSpPr>
          <p:spPr>
            <a:xfrm rot="16200000">
              <a:off x="6725920" y="3598545"/>
              <a:ext cx="6350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14" name="Google Shape;400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QAAAAAAAAAGAAAAAAAAAAEAAADu7u4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7u7uAMvLywDAwP8Af39/AAAAAAAAAAAAAAAAAAAAAAAAAAAAIQAAABgAAAAUAAAAqAIAAP4JAAB9DAAApgsAABAAAAAmAAAACAAAAP//////////MAAAABQAAAAAAAAAAAD//wAAAQAAAP//AAABAA=="/>
              </a:ext>
            </a:extLst>
          </p:cNvSpPr>
          <p:nvPr/>
        </p:nvSpPr>
        <p:spPr>
          <a:xfrm>
            <a:off x="431800" y="1624330"/>
            <a:ext cx="1598295" cy="269240"/>
          </a:xfrm>
          <a:prstGeom prst="rect">
            <a:avLst/>
          </a:prstGeom>
          <a:solidFill>
            <a:srgbClr val="4285F4"/>
          </a:solidFill>
          <a:ln w="9525" cap="flat" cmpd="sng" algn="ctr">
            <a:solidFill>
              <a:srgbClr val="4285F4"/>
            </a:solidFill>
            <a:prstDash val="solid"/>
            <a:headEnd type="none"/>
            <a:tailEnd type="none"/>
          </a:ln>
          <a:effectLst>
            <a:outerShdw blurRad="57150" dist="19050" dir="5400000" algn="bl">
              <a:srgbClr val="EEEEEE">
                <a:alpha val="5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Overview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5" name="Google Shape;401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qAIAAGYTAAB9DAAAJxUAABAAAAAmAAAACAAAAP//////////MAAAABQAAAAAAAAAAAD//wAAAQAAAP//AAABAA=="/>
              </a:ext>
            </a:extLst>
          </p:cNvSpPr>
          <p:nvPr/>
        </p:nvSpPr>
        <p:spPr>
          <a:xfrm>
            <a:off x="431800" y="3153410"/>
            <a:ext cx="1598295" cy="285115"/>
          </a:xfrm>
          <a:prstGeom prst="rect">
            <a:avLst/>
          </a:prstGeom>
          <a:solidFill>
            <a:srgbClr val="DB4437"/>
          </a:solidFill>
          <a:ln w="9525" cap="flat" cmpd="sng" algn="ctr">
            <a:solidFill>
              <a:srgbClr val="DB443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Objective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6" name="Google Shape;402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qAIAACweAAB9DAAA7R8AABAAAAAmAAAACAAAAP//////////MAAAABQAAAAAAAAAAAD//wAAAQAAAP//AAABAA=="/>
              </a:ext>
            </a:extLst>
          </p:cNvSpPr>
          <p:nvPr/>
        </p:nvSpPr>
        <p:spPr>
          <a:xfrm>
            <a:off x="431800" y="4904740"/>
            <a:ext cx="1598295" cy="285115"/>
          </a:xfrm>
          <a:prstGeom prst="rect">
            <a:avLst/>
          </a:prstGeom>
          <a:solidFill>
            <a:srgbClr val="F4B400"/>
          </a:solidFill>
          <a:ln w="9525" cap="flat" cmpd="sng" algn="ctr">
            <a:solidFill>
              <a:srgbClr val="F4B4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Results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sp>
        <p:nvSpPr>
          <p:cNvPr id="17" name="Google Shape;403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qAIAABkyAAB9DAAAwTMAABAAAAAmAAAACAAAAP//////////MAAAABQAAAAAAAAAAAD//wAAAQAAAP//AAABAA=="/>
              </a:ext>
            </a:extLst>
          </p:cNvSpPr>
          <p:nvPr/>
        </p:nvSpPr>
        <p:spPr>
          <a:xfrm>
            <a:off x="431800" y="8143875"/>
            <a:ext cx="1598295" cy="269240"/>
          </a:xfrm>
          <a:prstGeom prst="rect">
            <a:avLst/>
          </a:prstGeom>
          <a:solidFill>
            <a:srgbClr val="0F9D58"/>
          </a:solidFill>
          <a:ln w="9525" cap="flat" cmpd="sng" algn="ctr">
            <a:solidFill>
              <a:srgbClr val="0F9D5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>
                <a:latin typeface="Google Sans" charset="0"/>
                <a:ea typeface="Google Sans" charset="0"/>
                <a:cs typeface="Google Sans" charset="0"/>
              </a:rPr>
              <a:t>Next Steps </a:t>
            </a:r>
            <a:endParaRPr b="1" cap="none">
              <a:latin typeface="Google Sans" charset="0"/>
              <a:ea typeface="Google Sans" charset="0"/>
              <a:cs typeface="Google Sans" charset="0"/>
            </a:endParaRPr>
          </a:p>
        </p:txBody>
      </p:sp>
      <p:grpSp>
        <p:nvGrpSpPr>
          <p:cNvPr id="18" name="Google Shape;404;p15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JYAAAAKMQAAOi8AABMxAAAQAAAAJgAAAAgAAAD/////AAAAAA=="/>
              </a:ext>
            </a:extLst>
          </p:cNvGrpSpPr>
          <p:nvPr/>
        </p:nvGrpSpPr>
        <p:grpSpPr>
          <a:xfrm>
            <a:off x="95250" y="7971790"/>
            <a:ext cx="7581900" cy="5715"/>
            <a:chOff x="95250" y="7971790"/>
            <a:chExt cx="7581900" cy="5715"/>
          </a:xfrm>
        </p:grpSpPr>
        <p:sp>
          <p:nvSpPr>
            <p:cNvPr id="22" name="Google Shape;405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QoX0AP///wgAAAAAAAAAAAAAAAAAAAAAAAAAAAAAAAAAAAAAeAAAAAEAAABAAAAAAAAAAAAAAABaAAAAAAAAAAAAAAAAAAAAAAAAAAAAAAAAAAAAAAAAAAAAAAAAAAAAAAAAAAAAAAAAAAAAAAAAAAAAAAAAAAAAAAAAAAAAAAAAAAAAFAAAADwAAAABAAAAAAAAAEKF9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AP///wEAAAAAAAAAAAAAAAAAAAAAAAAAAAAAAAAAAAAAAAAAAEKF9AB/f38AWVlZA8zMzADAwP8Af39/AAAAAAAAAAAAAAAAAAAAAAAAAAAAIQAAABgAAAAUAAAAlgAAAAoxAAA/DAAAEzEAAAAAAAAmAAAACAAAAP//////////MAAAABQAAAAAAAAAAAD//wAAAQAAAP//AAABAA=="/>
                </a:ext>
              </a:extLst>
            </p:cNvSpPr>
            <p:nvPr/>
          </p:nvSpPr>
          <p:spPr>
            <a:xfrm rot="16200000">
              <a:off x="1040130" y="7026910"/>
              <a:ext cx="5715" cy="1895475"/>
            </a:xfrm>
            <a:prstGeom prst="rect">
              <a:avLst/>
            </a:prstGeom>
            <a:solidFill>
              <a:srgbClr val="4285F4"/>
            </a:solidFill>
            <a:ln w="9525" cap="flat" cmpd="sng" algn="ctr">
              <a:solidFill>
                <a:srgbClr val="4285F4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1" name="Google Shape;406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20Q3AP///wgAAAAAAAAAAAAAAAAAAAAAAAAAAAAAAAAAAAAAeAAAAAEAAABAAAAAAAAAAAAAAABaAAAAAAAAAAAAAAAAAAAAAAAAAAAAAAAAAAAAAAAAAAAAAAAAAAAAAAAAAAAAAAAAAAAAAAAAAAAAAAAAAAAAAAAAAAAAAAAAAAAAFAAAADwAAAABAAAAAAAAANtENw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0Q3AP///wEAAAAAAAAAAAAAAAAAAAAAAAAAAAAAAAAAAAAAAAAAANtENwB/f38AWVlZA8zMzADAwP8Af39/AAAAAAAAAAAAAAAAAAAAAAAAAAAAIQAAABgAAAAUAAAAPwwAAAoxAADoFwAAEzEAAAAAAAAmAAAACAAAAP//////////MAAAABQAAAAAAAAAAAD//wAAAQAAAP//AAABAA=="/>
                </a:ext>
              </a:extLst>
            </p:cNvSpPr>
            <p:nvPr/>
          </p:nvSpPr>
          <p:spPr>
            <a:xfrm rot="16200000">
              <a:off x="2935605" y="7026910"/>
              <a:ext cx="5715" cy="1895475"/>
            </a:xfrm>
            <a:prstGeom prst="rect">
              <a:avLst/>
            </a:prstGeom>
            <a:solidFill>
              <a:srgbClr val="DB4437"/>
            </a:solidFill>
            <a:ln w="9525" cap="flat" cmpd="sng" algn="ctr">
              <a:solidFill>
                <a:srgbClr val="DB4437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20" name="Google Shape;407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9LQAAP///wgAAAAAAAAAAAAAAAAAAAAAAAAAAAAAAAAAAAAAeAAAAAEAAABAAAAAAAAAAAAAAABaAAAAAAAAAAAAAAAAAAAAAAAAAAAAAAAAAAAAAAAAAAAAAAAAAAAAAAAAAAAAAAAAAAAAAAAAAAAAAAAAAAAAAAAAAAAAAAAAAAAAFAAAADwAAAABAAAAAAAAAPS0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QAAP///wEAAAAAAAAAAAAAAAAAAAAAAAAAAAAAAAAAAAAAAAAAAPS0AAB/f38AWVlZA8zMzADAwP8Af39/AAAAAAAAAAAAAAAAAAAAAAAAAAAAIQAAABgAAAAUAAAA6BcAAAoxAACRIwAAEzEAAAAAAAAmAAAACAAAAP//////////MAAAABQAAAAAAAAAAAD//wAAAQAAAP//AAABAA=="/>
                </a:ext>
              </a:extLst>
            </p:cNvSpPr>
            <p:nvPr/>
          </p:nvSpPr>
          <p:spPr>
            <a:xfrm rot="16200000">
              <a:off x="4831080" y="7026910"/>
              <a:ext cx="5715" cy="1895475"/>
            </a:xfrm>
            <a:prstGeom prst="rect">
              <a:avLst/>
            </a:prstGeom>
            <a:solidFill>
              <a:srgbClr val="F4B400"/>
            </a:solidFill>
            <a:ln w="9525" cap="flat" cmpd="sng" algn="ctr">
              <a:solidFill>
                <a:srgbClr val="F4B4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  <p:sp>
          <p:nvSpPr>
            <p:cNvPr id="19" name="Google Shape;408;p1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EAAAAAAAAAD51YAP///wgAAAAAAAAAAAAAAAAAAAAAAAAAAAAAAAAAAAAAeAAAAAEAAABAAAAAAAAAAAAAAABaAAAAAAAAAAAAAAAAAAAAAAAAAAAAAAAAAAAAAAAAAAAAAAAAAAAAAAAAAAAAAAAAAAAAAAAAAAAAAAAAAAAAAAAAAAAAAAAAAAAAFAAAADwAAAABAAAAAAAAAA+dW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51YAP///wEAAAAAAAAAAAAAAAAAAAAAAAAAAAAAAAAAAAAAAAAAAA+dWAB/f38AWVlZA8zMzADAwP8Af39/AAAAAAAAAAAAAAAAAAAAAAAAAAAAIQAAABgAAAAUAAAAkSMAAAoxAAA6LwAAEzEAAAAAAAAmAAAACAAAAP//////////MAAAABQAAAAAAAAAAAD//wAAAQAAAP//AAABAA=="/>
                </a:ext>
              </a:extLst>
            </p:cNvSpPr>
            <p:nvPr/>
          </p:nvSpPr>
          <p:spPr>
            <a:xfrm rot="16200000">
              <a:off x="6726555" y="7026910"/>
              <a:ext cx="5715" cy="1895475"/>
            </a:xfrm>
            <a:prstGeom prst="rect">
              <a:avLst/>
            </a:prstGeom>
            <a:solidFill>
              <a:srgbClr val="0F9D58"/>
            </a:solidFill>
            <a:ln w="9525" cap="flat" cmpd="sng" algn="ctr">
              <a:solidFill>
                <a:srgbClr val="0F9D5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cap="none">
                <a:solidFill>
                  <a:srgbClr val="595959"/>
                </a:solidFill>
              </a:endParaRPr>
            </a:p>
          </p:txBody>
        </p:sp>
      </p:grpSp>
      <p:sp>
        <p:nvSpPr>
          <p:cNvPr id="23" name="Google Shape;409;p1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MvLywDAwP8Af39/AAAAAAAAAAAAAAAAAAAAAAAAAAAAIQAAABgAAAAUAAAAexsAABAkAAD6LQAApDAAABAAAAAmAAAACAAAAAGAAAD//8EBMAAAABQAAAAAAAAAAAD//wAAAQAAAP//AAABAA=="/>
              </a:ext>
            </a:extLst>
          </p:cNvSpPr>
          <p:nvPr>
            <p:ph type="pic" idx="2"/>
          </p:nvPr>
        </p:nvSpPr>
        <p:spPr>
          <a:xfrm>
            <a:off x="4467225" y="5862320"/>
            <a:ext cx="3006725" cy="2044700"/>
          </a:xfr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EwQX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QEAAFsFAAAvLgAAPgwAABAAAAAmAAAACAAAAL2/AAD/HwAAMAAAABQAAAAAAAAAAAD//wAAAQAAAP//AAABAA=="/>
              </a:ext>
            </a:extLst>
          </p:cNvSpPr>
          <p:nvPr>
            <p:ph type="title"/>
          </p:nvPr>
        </p:nvSpPr>
        <p:spPr>
          <a:xfrm>
            <a:off x="264795" y="870585"/>
            <a:ext cx="7242810" cy="11195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Google Sans SemiBold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" name="Google Shape;193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QEAAN0NAAAvLgAA9jYAABAAAAAmAAAACAAAAL2/AAD/HwAAMAAAABQAAAAAAAAAAAD//wAAAQAAAP//AAABAA=="/>
              </a:ext>
            </a:extLst>
          </p:cNvSpPr>
          <p:nvPr>
            <p:ph type="body" idx="1"/>
          </p:nvPr>
        </p:nvSpPr>
        <p:spPr>
          <a:xfrm>
            <a:off x="264795" y="2253615"/>
            <a:ext cx="7242810" cy="6680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oogle Sans" charset="0"/>
              <a:buChar char="●"/>
              <a:defRPr sz="1800"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1pPr>
            <a:lvl2pPr marL="914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○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2pPr>
            <a:lvl3pPr marL="1371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■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3pPr>
            <a:lvl4pPr marL="1828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●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4pPr>
            <a:lvl5pPr marL="22860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○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5pPr>
            <a:lvl6pPr marL="27432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■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6pPr>
            <a:lvl7pPr marL="32004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●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7pPr>
            <a:lvl8pPr marL="36576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○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8pPr>
            <a:lvl9pPr marL="411480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Google Sans" charset="0"/>
              <a:buChar char="■"/>
              <a:defRPr cap="none">
                <a:solidFill>
                  <a:srgbClr val="595959"/>
                </a:solidFill>
                <a:latin typeface="Google Sans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194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py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SwAABk4AAAsLwAA1TwAABAAAAAmAAAACAAAAL2/AAD/HwAAMAAAABQAAAAAAAAAAAD//wAAAQAAAP//AAABAA=="/>
              </a:ext>
            </a:extLst>
          </p:cNvSpPr>
          <p:nvPr>
            <p:ph type="sldNum" idx="4"/>
          </p:nvPr>
        </p:nvSpPr>
        <p:spPr>
          <a:xfrm>
            <a:off x="7201535" y="9119235"/>
            <a:ext cx="466725" cy="769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BEC7A48-06A6-B98C-E854-F0D9341A1EA5}" type="slidenum">
              <a:rPr lang="en-us" cap="none"/>
              <a:t>‹Nº›</a:t>
            </a:fld>
            <a:endParaRPr lang="en-us" cap="none"/>
          </a:p>
        </p:txBody>
      </p:sp>
      <p:sp>
        <p:nvSpPr>
          <p:cNvPr id="5" name="Google Shape;195;p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xy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+hMAAFoHAACmLwAA0QkAABAgAAAmAAAACAAAAP//////////MAAAABQAAAAAAAAAAAD//wAAAQAAAP//AAABAA=="/>
              </a:ext>
            </a:extLst>
          </p:cNvSpPr>
          <p:nvPr/>
        </p:nvSpPr>
        <p:spPr>
          <a:xfrm>
            <a:off x="3247390" y="1195070"/>
            <a:ext cx="449834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cap="none">
              <a:solidFill>
                <a:srgbClr val="59595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68;p22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nRNUZhMAAAAlAAAAAQAAAA8BAAAAkAAAAEgAAACQAAAASAAAAAAAAAAAAAAAAAAAABcAAAAUAAAAAAAAAAAAAAD/fwAA/38AAAAAAAAJAAAABAAAAAAAAAAfAAAAVAAAAAAAAAAAAAAAAAAAAAAAAAAAAAAAAAAAAAAAAAAAAAAAAAAAAAAAAAAAAAAAAAAAAAAAAAAAAAAAAAAAAAAAAAAAAAAAAAAAAAAAAAAAAAAAAAAAACEAAAAYAAAAFAAAACkBAAAXBAAAFiEAANYIAAAAAAAAJgAAAAgAAAD/////AAAAAA=="/>
              </a:ext>
            </a:extLst>
          </p:cNvGrpSpPr>
          <p:nvPr/>
        </p:nvGrpSpPr>
        <p:grpSpPr>
          <a:xfrm>
            <a:off x="203895" y="419892"/>
            <a:ext cx="5189855" cy="771525"/>
            <a:chOff x="188595" y="664845"/>
            <a:chExt cx="5189855" cy="771525"/>
          </a:xfrm>
        </p:grpSpPr>
        <p:sp>
          <p:nvSpPr>
            <p:cNvPr id="4" name="Google Shape;469;p2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AAAAAMvLywDAwP8Af39/AAAAAAAAAAAAAAAAAAAAAAAAAAAAIQAAABgAAAAUAAAAKQEAABcEAAAWIQAA1ggAAAAAAAAmAAAACAAAAP//////////MAAAABQAAAAAAAAAAAD//wAAAQAAAP//AAABAA=="/>
                </a:ext>
              </a:extLst>
            </p:cNvSpPr>
            <p:nvPr/>
          </p:nvSpPr>
          <p:spPr>
            <a:xfrm>
              <a:off x="188595" y="664845"/>
              <a:ext cx="5189855" cy="7715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>
                <a:srgbClr val="000000">
                  <a:alpha val="50000"/>
                </a:srgbClr>
              </a:outerShdw>
            </a:effectLst>
          </p:spPr>
          <p:txBody>
            <a:bodyPr vert="horz" wrap="square" lIns="91440" tIns="91440" rIns="91440" bIns="91440" numCol="1" spcCol="215900" anchor="t"/>
            <a:lstStyle/>
            <a:p>
              <a:pPr marL="0" indent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  <a:defRPr sz="1600" cap="none">
                  <a:latin typeface="Almarai" pitchFamily="1" charset="0"/>
                  <a:ea typeface="Almarai" pitchFamily="1" charset="0"/>
                  <a:cs typeface="Almarai" pitchFamily="1" charset="0"/>
                </a:defRPr>
              </a:pPr>
              <a:r>
                <a:rPr lang="en-us" sz="1800" b="1" cap="none">
                  <a:latin typeface="Roboto"/>
                  <a:ea typeface="Roboto"/>
                  <a:cs typeface="Roboto"/>
                </a:rPr>
                <a:t>Title</a:t>
              </a:r>
            </a:p>
          </p:txBody>
        </p:sp>
        <p:sp>
          <p:nvSpPr>
            <p:cNvPr id="3" name="Google Shape;470;p22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nRNUZh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KQEAAGAGAADLFgAA1ggAAAAAAAAmAAAACAAAAP//////////MAAAABQAAAAAAAAAAAD//wAAAQAAAP//AAABAA=="/>
                </a:ext>
              </a:extLst>
            </p:cNvSpPr>
            <p:nvPr/>
          </p:nvSpPr>
          <p:spPr>
            <a:xfrm>
              <a:off x="188595" y="1036320"/>
              <a:ext cx="3516630" cy="400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l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600" cap="none" dirty="0">
                  <a:latin typeface="Roboto"/>
                  <a:ea typeface="Roboto"/>
                  <a:cs typeface="Roboto"/>
                </a:rPr>
                <a:t>Subtitle</a:t>
              </a:r>
              <a:endParaRPr sz="1600" cap="none" dirty="0">
                <a:latin typeface="Roboto"/>
                <a:ea typeface="Roboto"/>
                <a:cs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Presentation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acgx</cp:lastModifiedBy>
  <cp:revision>19</cp:revision>
  <dcterms:created xsi:type="dcterms:W3CDTF">2024-05-26T22:52:59Z</dcterms:created>
  <dcterms:modified xsi:type="dcterms:W3CDTF">2024-05-27T15:24:20Z</dcterms:modified>
</cp:coreProperties>
</file>