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305" r:id="rId5"/>
    <p:sldId id="307" r:id="rId6"/>
    <p:sldId id="291" r:id="rId7"/>
    <p:sldId id="306" r:id="rId8"/>
    <p:sldId id="292" r:id="rId9"/>
    <p:sldId id="312" r:id="rId10"/>
    <p:sldId id="314" r:id="rId11"/>
    <p:sldId id="315" r:id="rId12"/>
    <p:sldId id="313" r:id="rId13"/>
    <p:sldId id="316" r:id="rId14"/>
    <p:sldId id="311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254760" y="2643505"/>
            <a:ext cx="9682480" cy="76835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pt-BR" altLang="pt-PT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Conectando ESP8266 com a Internet</a:t>
            </a:r>
            <a:endParaRPr lang="pt-BR" altLang="pt-PT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5415" y="5180330"/>
            <a:ext cx="79336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pt-PT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pt-PT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Apresentação: Adriel Monti De Nardi</a:t>
            </a:r>
            <a:endParaRPr lang="pt-PT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pt-BR" altLang="pt-PT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Disciplina: Internet das Coisas</a:t>
            </a:r>
            <a:r>
              <a:rPr lang="pt-PT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br>
              <a:rPr lang="pt-PT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pt-PT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Prof. Dr. Maxwell Eduardo Monteiro</a:t>
            </a:r>
            <a:br>
              <a:rPr lang="pt-PT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pt-PT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-8890"/>
            <a:ext cx="12228830" cy="8045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655" y="1118870"/>
            <a:ext cx="24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PT" altLang="en-US"/>
              <a:t> </a:t>
            </a:r>
            <a:endParaRPr lang="pt-PT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656590"/>
            <a:ext cx="3314700" cy="161925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414655" y="288290"/>
            <a:ext cx="9658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 Erro de permissão ao acessar o banco de dados no Google Planilhas:</a:t>
            </a:r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61975" y="2625090"/>
            <a:ext cx="9043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3 passo: Para deixar o link público, vá na sua planilha e siga os passos:</a:t>
            </a:r>
            <a:endParaRPr lang="pt-BR" alt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3148965"/>
            <a:ext cx="6096000" cy="33718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75" y="3620770"/>
            <a:ext cx="45529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655" y="1118870"/>
            <a:ext cx="24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PT" altLang="en-US"/>
              <a:t> </a:t>
            </a:r>
            <a:endParaRPr lang="pt-PT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893560" y="394970"/>
            <a:ext cx="4878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OUTPUT MONITOR SERIAL:</a:t>
            </a:r>
            <a:endParaRPr lang="pt-BR" alt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0" y="763270"/>
            <a:ext cx="3162300" cy="58769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" y="951865"/>
            <a:ext cx="4086225" cy="2781300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524510" y="318135"/>
            <a:ext cx="3992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NA PLANILHA NO GOOGLE DRIVE: </a:t>
            </a:r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655" y="1118870"/>
            <a:ext cx="24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PT" altLang="en-US"/>
              <a:t> </a:t>
            </a:r>
            <a:endParaRPr lang="pt-PT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725930" y="2866390"/>
            <a:ext cx="9091930" cy="156845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pt-PT" altLang="en-US" sz="9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OBRIGADO</a:t>
            </a:r>
            <a:endParaRPr lang="pt-PT" altLang="en-US" sz="9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8530" y="4701540"/>
            <a:ext cx="1733550" cy="1638300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1226185" y="586740"/>
            <a:ext cx="1871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REFERÊNCIAS: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1226185" y="1718945"/>
            <a:ext cx="10450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https://portal.vidadesilicio.com.br/lendo-dados-do-google-planilhas-banco-de-dados/</a:t>
            </a:r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1226185" y="1123315"/>
            <a:ext cx="9913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https://www.usinainfo.com.br/blog/esp32-wifi-comunicacao-com-a-internet/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655" y="1118870"/>
            <a:ext cx="24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PT" altLang="en-US"/>
              <a:t> </a:t>
            </a:r>
            <a:endParaRPr lang="pt-PT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14655" y="501015"/>
            <a:ext cx="10812145" cy="45231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pt-PT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PROJETO APRESENTADO FOI DIVIDIDO EM 3 PARTES:</a:t>
            </a:r>
            <a:endParaRPr lang="pt-BR" altLang="pt-PT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endParaRPr lang="pt-BR" altLang="pt-PT" sz="3200">
              <a:sym typeface="+mn-ea"/>
            </a:endParaRPr>
          </a:p>
          <a:p>
            <a:pPr algn="l"/>
            <a:endParaRPr lang="pt-BR" altLang="pt-PT" sz="3200">
              <a:sym typeface="+mn-ea"/>
            </a:endParaRPr>
          </a:p>
          <a:p>
            <a:pPr algn="l"/>
            <a:r>
              <a:rPr lang="pt-BR" altLang="pt-PT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1)</a:t>
            </a:r>
            <a:r>
              <a:rPr lang="pt-BR" altLang="pt-PT" sz="3200">
                <a:sym typeface="+mn-ea"/>
              </a:rPr>
              <a:t> </a:t>
            </a:r>
            <a:r>
              <a:rPr lang="pt-BR" altLang="en-US" sz="3200">
                <a:sym typeface="+mn-ea"/>
              </a:rPr>
              <a:t>ESP8266 conectando-se a uma rede WiFi</a:t>
            </a:r>
            <a:endParaRPr lang="pt-BR" altLang="en-US" sz="3200"/>
          </a:p>
          <a:p>
            <a:pPr algn="l"/>
            <a:endParaRPr lang="pt-BR" altLang="pt-PT" sz="3200">
              <a:sym typeface="+mn-ea"/>
            </a:endParaRPr>
          </a:p>
          <a:p>
            <a:pPr algn="l"/>
            <a:r>
              <a:rPr lang="pt-BR" altLang="pt-PT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2)</a:t>
            </a:r>
            <a:r>
              <a:rPr lang="pt-BR" altLang="pt-PT" sz="3200">
                <a:sym typeface="+mn-ea"/>
              </a:rPr>
              <a:t> </a:t>
            </a:r>
            <a:r>
              <a:rPr lang="pt-BR" altLang="pt-PT" sz="3200">
                <a:sym typeface="+mn-ea"/>
              </a:rPr>
              <a:t>ESP8266 Funcionando através de um WEB SERVER</a:t>
            </a:r>
            <a:endParaRPr lang="pt-BR" altLang="pt-PT" sz="3200">
              <a:sym typeface="+mn-ea"/>
            </a:endParaRPr>
          </a:p>
          <a:p>
            <a:pPr algn="l"/>
            <a:endParaRPr lang="pt-BR" altLang="pt-PT" sz="3200">
              <a:sym typeface="+mn-ea"/>
            </a:endParaRPr>
          </a:p>
          <a:p>
            <a:pPr algn="l"/>
            <a:r>
              <a:rPr lang="pt-BR" altLang="pt-PT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3)</a:t>
            </a:r>
            <a:r>
              <a:rPr lang="pt-BR" altLang="pt-PT" sz="3200">
                <a:sym typeface="+mn-ea"/>
              </a:rPr>
              <a:t> ESP8266 Lendo dados do Google Planilhas </a:t>
            </a:r>
            <a:endParaRPr lang="pt-BR" altLang="pt-PT" sz="3200">
              <a:sym typeface="+mn-ea"/>
            </a:endParaRPr>
          </a:p>
          <a:p>
            <a:endParaRPr lang="pt-BR" altLang="pt-PT" sz="32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655" y="1118870"/>
            <a:ext cx="24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PT" altLang="en-US"/>
              <a:t> </a:t>
            </a:r>
            <a:endParaRPr lang="pt-PT" alt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0" y="3695700"/>
            <a:ext cx="3352800" cy="316230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125730" y="196850"/>
            <a:ext cx="102088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pt-BR" altLang="pt-PT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1)</a:t>
            </a:r>
            <a:r>
              <a:rPr lang="pt-BR" altLang="pt-PT" sz="3200">
                <a:sym typeface="+mn-ea"/>
              </a:rPr>
              <a:t> </a:t>
            </a:r>
            <a:r>
              <a:rPr lang="pt-BR" altLang="en-US" sz="3200">
                <a:sym typeface="+mn-ea"/>
              </a:rPr>
              <a:t>ESP8266 Wifi conectando-se a uma rede WiFi</a:t>
            </a:r>
            <a:endParaRPr lang="pt-BR" altLang="en-US" sz="320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922655"/>
            <a:ext cx="866775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655" y="1118870"/>
            <a:ext cx="24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PT" altLang="en-US"/>
              <a:t> </a:t>
            </a:r>
            <a:endParaRPr lang="pt-PT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0" y="397510"/>
            <a:ext cx="103422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pt-PT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2)</a:t>
            </a:r>
            <a:r>
              <a:rPr lang="pt-BR" altLang="pt-PT" sz="3200">
                <a:sym typeface="+mn-ea"/>
              </a:rPr>
              <a:t> ESP8266 Funcionando através de um WEB SERVER</a:t>
            </a:r>
            <a:endParaRPr lang="pt-BR" altLang="pt-PT" sz="3200">
              <a:sym typeface="+mn-ea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06475"/>
            <a:ext cx="4700270" cy="40862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20" y="981075"/>
            <a:ext cx="7371080" cy="5876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655" y="1118870"/>
            <a:ext cx="24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PT" altLang="en-US"/>
              <a:t> </a:t>
            </a:r>
            <a:endParaRPr lang="pt-PT" alt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391920"/>
            <a:ext cx="3409950" cy="26860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" y="4663440"/>
            <a:ext cx="3305175" cy="15430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5" y="1391920"/>
            <a:ext cx="3228975" cy="990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285" y="1390015"/>
            <a:ext cx="3219450" cy="990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285" y="2743200"/>
            <a:ext cx="3709035" cy="346329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805" y="2805430"/>
            <a:ext cx="3617595" cy="3488055"/>
          </a:xfrm>
          <a:prstGeom prst="rect">
            <a:avLst/>
          </a:prstGeom>
        </p:spPr>
      </p:pic>
      <p:sp>
        <p:nvSpPr>
          <p:cNvPr id="9" name="Caixa de Texto 8"/>
          <p:cNvSpPr txBox="1"/>
          <p:nvPr/>
        </p:nvSpPr>
        <p:spPr>
          <a:xfrm>
            <a:off x="243205" y="385445"/>
            <a:ext cx="103422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pt-PT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2)</a:t>
            </a:r>
            <a:r>
              <a:rPr lang="pt-BR" altLang="pt-PT" sz="3200">
                <a:sym typeface="+mn-ea"/>
              </a:rPr>
              <a:t> ESP8266 Funcionando através de um WEB SERVER</a:t>
            </a:r>
            <a:endParaRPr lang="pt-BR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655" y="1118870"/>
            <a:ext cx="24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PT" altLang="en-US"/>
              <a:t> </a:t>
            </a:r>
            <a:endParaRPr lang="pt-PT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224790" y="356870"/>
            <a:ext cx="942530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pt-PT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3)</a:t>
            </a:r>
            <a:r>
              <a:rPr lang="pt-BR" altLang="pt-PT" sz="3200">
                <a:sym typeface="+mn-ea"/>
              </a:rPr>
              <a:t> Lendo dados do Google planilhas com ESP8266</a:t>
            </a:r>
            <a:endParaRPr lang="pt-BR" altLang="pt-PT" sz="3200">
              <a:sym typeface="+mn-ea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340995" y="1203960"/>
            <a:ext cx="5758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pt-PT">
                <a:sym typeface="+mn-ea"/>
              </a:rPr>
              <a:t>1 passo: entre na plataforma de gerenciamento de API’s da Google e crie um projeto. </a:t>
            </a:r>
            <a:endParaRPr lang="pt-BR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277495" y="1972945"/>
            <a:ext cx="5575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https://console.developers.google.com/apis</a:t>
            </a:r>
            <a:endParaRPr lang="pt-BR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2465070"/>
            <a:ext cx="5448300" cy="3762375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6264275" y="1203960"/>
            <a:ext cx="53422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2 passo: Vá em “Credenciais” e crie uma “Chave de API”</a:t>
            </a:r>
            <a:endParaRPr lang="pt-BR" alt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105" y="1972945"/>
            <a:ext cx="5013960" cy="288036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105" y="5113020"/>
            <a:ext cx="555307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655" y="1118870"/>
            <a:ext cx="24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PT" altLang="en-US"/>
              <a:t> </a:t>
            </a:r>
            <a:endParaRPr lang="pt-PT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" y="572770"/>
            <a:ext cx="4760595" cy="275590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5248910" y="2875915"/>
            <a:ext cx="7198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Chave API: AIzaSyAQdP5yB-FpiocwdLBFOtToeSiNotVrLBM</a:t>
            </a:r>
            <a:endParaRPr lang="pt-BR" alt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4178300"/>
            <a:ext cx="946785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655" y="1118870"/>
            <a:ext cx="24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PT" altLang="en-US"/>
              <a:t> </a:t>
            </a:r>
            <a:endParaRPr lang="pt-PT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414655" y="426085"/>
            <a:ext cx="95205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3 passo: Volte para a página inicial do Google APIs, clique em “Biblioteca“, selecione “Google Sheets API” e “Ativar“</a:t>
            </a:r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" y="1320165"/>
            <a:ext cx="2790825" cy="2790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" y="4527550"/>
            <a:ext cx="2771775" cy="16859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1487170"/>
            <a:ext cx="6438900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655" y="1118870"/>
            <a:ext cx="24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PT" altLang="en-US"/>
              <a:t> </a:t>
            </a:r>
            <a:endParaRPr lang="pt-PT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414655" y="356235"/>
            <a:ext cx="40982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3200"/>
              <a:t>Código Fonte</a:t>
            </a:r>
            <a:endParaRPr lang="pt-BR" altLang="en-US" sz="32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0" y="356235"/>
            <a:ext cx="8362950" cy="6000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WPS Presentation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</dc:creator>
  <cp:lastModifiedBy>del</cp:lastModifiedBy>
  <cp:revision>69</cp:revision>
  <dcterms:created xsi:type="dcterms:W3CDTF">2021-07-20T21:22:00Z</dcterms:created>
  <dcterms:modified xsi:type="dcterms:W3CDTF">2021-08-24T05:17:42Z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1046-11.2.0.10258</vt:lpwstr>
  </property>
  <property fmtid="{D5CDD505-2E9C-101B-9397-08002B2CF9AE}" pid="3" name="ICV">
    <vt:lpwstr>5C41AEFD25CF452EB8E58D0D827CF083</vt:lpwstr>
  </property>
</Properties>
</file>