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65" r:id="rId6"/>
    <p:sldId id="266" r:id="rId7"/>
    <p:sldId id="267" r:id="rId8"/>
    <p:sldId id="268" r:id="rId9"/>
    <p:sldId id="269" r:id="rId10"/>
    <p:sldId id="305" r:id="rId11"/>
    <p:sldId id="271" r:id="rId12"/>
    <p:sldId id="306" r:id="rId13"/>
    <p:sldId id="272" r:id="rId14"/>
    <p:sldId id="260" r:id="rId15"/>
    <p:sldId id="273" r:id="rId16"/>
    <p:sldId id="274" r:id="rId17"/>
    <p:sldId id="275" r:id="rId18"/>
    <p:sldId id="279" r:id="rId19"/>
    <p:sldId id="276" r:id="rId20"/>
    <p:sldId id="277" r:id="rId21"/>
    <p:sldId id="278" r:id="rId22"/>
    <p:sldId id="281" r:id="rId23"/>
    <p:sldId id="280" r:id="rId24"/>
    <p:sldId id="283" r:id="rId25"/>
    <p:sldId id="282" r:id="rId26"/>
    <p:sldId id="286" r:id="rId27"/>
    <p:sldId id="287" r:id="rId28"/>
    <p:sldId id="288" r:id="rId29"/>
    <p:sldId id="289" r:id="rId30"/>
    <p:sldId id="290" r:id="rId31"/>
    <p:sldId id="293" r:id="rId32"/>
    <p:sldId id="292" r:id="rId33"/>
    <p:sldId id="291" r:id="rId34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C3818-E6E9-E947-A53E-8497DF2A9DE9}" v="99" dt="2024-02-11T14:22:51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7"/>
    <p:restoredTop sz="96327"/>
  </p:normalViewPr>
  <p:slideViewPr>
    <p:cSldViewPr snapToGrid="0">
      <p:cViewPr varScale="1">
        <p:scale>
          <a:sx n="121" d="100"/>
          <a:sy n="121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unzheng" userId="e48b9765-4dad-4e93-91a4-667ddd881570" providerId="ADAL" clId="{862C3818-E6E9-E947-A53E-8497DF2A9DE9}"/>
    <pc:docChg chg="undo custSel addSld delSld modSld sldOrd modShowInfo">
      <pc:chgData name="Li Lunzheng" userId="e48b9765-4dad-4e93-91a4-667ddd881570" providerId="ADAL" clId="{862C3818-E6E9-E947-A53E-8497DF2A9DE9}" dt="2024-02-12T13:56:52.827" v="547" actId="20577"/>
      <pc:docMkLst>
        <pc:docMk/>
      </pc:docMkLst>
      <pc:sldChg chg="modSp mod">
        <pc:chgData name="Li Lunzheng" userId="e48b9765-4dad-4e93-91a4-667ddd881570" providerId="ADAL" clId="{862C3818-E6E9-E947-A53E-8497DF2A9DE9}" dt="2024-02-10T20:54:05.571" v="11" actId="20577"/>
        <pc:sldMkLst>
          <pc:docMk/>
          <pc:sldMk cId="3727905418" sldId="257"/>
        </pc:sldMkLst>
        <pc:spChg chg="mod">
          <ac:chgData name="Li Lunzheng" userId="e48b9765-4dad-4e93-91a4-667ddd881570" providerId="ADAL" clId="{862C3818-E6E9-E947-A53E-8497DF2A9DE9}" dt="2024-02-10T20:54:05.571" v="11" actId="20577"/>
          <ac:spMkLst>
            <pc:docMk/>
            <pc:sldMk cId="3727905418" sldId="257"/>
            <ac:spMk id="3" creationId="{43B6188E-346E-09F9-501F-58A37E6A3584}"/>
          </ac:spMkLst>
        </pc:spChg>
      </pc:sldChg>
      <pc:sldChg chg="del">
        <pc:chgData name="Li Lunzheng" userId="e48b9765-4dad-4e93-91a4-667ddd881570" providerId="ADAL" clId="{862C3818-E6E9-E947-A53E-8497DF2A9DE9}" dt="2024-02-11T14:34:56.924" v="540" actId="2696"/>
        <pc:sldMkLst>
          <pc:docMk/>
          <pc:sldMk cId="1624413513" sldId="264"/>
        </pc:sldMkLst>
      </pc:sldChg>
      <pc:sldChg chg="modSp">
        <pc:chgData name="Li Lunzheng" userId="e48b9765-4dad-4e93-91a4-667ddd881570" providerId="ADAL" clId="{862C3818-E6E9-E947-A53E-8497DF2A9DE9}" dt="2024-02-10T20:55:26.264" v="38" actId="20577"/>
        <pc:sldMkLst>
          <pc:docMk/>
          <pc:sldMk cId="1058670467" sldId="267"/>
        </pc:sldMkLst>
        <pc:spChg chg="mod">
          <ac:chgData name="Li Lunzheng" userId="e48b9765-4dad-4e93-91a4-667ddd881570" providerId="ADAL" clId="{862C3818-E6E9-E947-A53E-8497DF2A9DE9}" dt="2024-02-10T20:55:26.264" v="38" actId="20577"/>
          <ac:spMkLst>
            <pc:docMk/>
            <pc:sldMk cId="1058670467" sldId="267"/>
            <ac:spMk id="3" creationId="{00000000-0000-0000-0000-000000000000}"/>
          </ac:spMkLst>
        </pc:spChg>
      </pc:sldChg>
      <pc:sldChg chg="addSp delSp modSp mod modAnim">
        <pc:chgData name="Li Lunzheng" userId="e48b9765-4dad-4e93-91a4-667ddd881570" providerId="ADAL" clId="{862C3818-E6E9-E947-A53E-8497DF2A9DE9}" dt="2024-02-11T14:14:27.913" v="397" actId="20577"/>
        <pc:sldMkLst>
          <pc:docMk/>
          <pc:sldMk cId="3197347789" sldId="269"/>
        </pc:sldMkLst>
        <pc:spChg chg="add del mod">
          <ac:chgData name="Li Lunzheng" userId="e48b9765-4dad-4e93-91a4-667ddd881570" providerId="ADAL" clId="{862C3818-E6E9-E947-A53E-8497DF2A9DE9}" dt="2024-02-10T20:59:27.667" v="137"/>
          <ac:spMkLst>
            <pc:docMk/>
            <pc:sldMk cId="3197347789" sldId="269"/>
            <ac:spMk id="2" creationId="{D2CE3441-A620-F3CE-4A2A-2ED1CCD79172}"/>
          </ac:spMkLst>
        </pc:spChg>
        <pc:spChg chg="add mod">
          <ac:chgData name="Li Lunzheng" userId="e48b9765-4dad-4e93-91a4-667ddd881570" providerId="ADAL" clId="{862C3818-E6E9-E947-A53E-8497DF2A9DE9}" dt="2024-02-10T20:59:16.193" v="133"/>
          <ac:spMkLst>
            <pc:docMk/>
            <pc:sldMk cId="3197347789" sldId="269"/>
            <ac:spMk id="3" creationId="{3682EB77-1235-DFBC-09EC-D6750C349FA3}"/>
          </ac:spMkLst>
        </pc:spChg>
        <pc:spChg chg="mod">
          <ac:chgData name="Li Lunzheng" userId="e48b9765-4dad-4e93-91a4-667ddd881570" providerId="ADAL" clId="{862C3818-E6E9-E947-A53E-8497DF2A9DE9}" dt="2024-02-10T21:01:49.384" v="160" actId="1076"/>
          <ac:spMkLst>
            <pc:docMk/>
            <pc:sldMk cId="3197347789" sldId="269"/>
            <ac:spMk id="5" creationId="{CF3AB41E-7247-A8E6-FE14-1CED9215FCBB}"/>
          </ac:spMkLst>
        </pc:spChg>
        <pc:spChg chg="add del mod">
          <ac:chgData name="Li Lunzheng" userId="e48b9765-4dad-4e93-91a4-667ddd881570" providerId="ADAL" clId="{862C3818-E6E9-E947-A53E-8497DF2A9DE9}" dt="2024-02-10T20:59:35.998" v="139"/>
          <ac:spMkLst>
            <pc:docMk/>
            <pc:sldMk cId="3197347789" sldId="269"/>
            <ac:spMk id="7" creationId="{F5B9F768-62B2-4BEC-88DE-4427297B171F}"/>
          </ac:spMkLst>
        </pc:spChg>
        <pc:spChg chg="add mod">
          <ac:chgData name="Li Lunzheng" userId="e48b9765-4dad-4e93-91a4-667ddd881570" providerId="ADAL" clId="{862C3818-E6E9-E947-A53E-8497DF2A9DE9}" dt="2024-02-10T20:59:24.616" v="135"/>
          <ac:spMkLst>
            <pc:docMk/>
            <pc:sldMk cId="3197347789" sldId="269"/>
            <ac:spMk id="8" creationId="{4BC9F7B5-19E9-7FCB-6EE9-8B48C618A237}"/>
          </ac:spMkLst>
        </pc:spChg>
        <pc:spChg chg="add del mod">
          <ac:chgData name="Li Lunzheng" userId="e48b9765-4dad-4e93-91a4-667ddd881570" providerId="ADAL" clId="{862C3818-E6E9-E947-A53E-8497DF2A9DE9}" dt="2024-02-10T20:59:47.278" v="144"/>
          <ac:spMkLst>
            <pc:docMk/>
            <pc:sldMk cId="3197347789" sldId="269"/>
            <ac:spMk id="9" creationId="{B16A9277-908D-175A-E05B-7FAC44AAE6F4}"/>
          </ac:spMkLst>
        </pc:spChg>
        <pc:spChg chg="add mod">
          <ac:chgData name="Li Lunzheng" userId="e48b9765-4dad-4e93-91a4-667ddd881570" providerId="ADAL" clId="{862C3818-E6E9-E947-A53E-8497DF2A9DE9}" dt="2024-02-10T21:00:00.300" v="148" actId="1076"/>
          <ac:spMkLst>
            <pc:docMk/>
            <pc:sldMk cId="3197347789" sldId="269"/>
            <ac:spMk id="11" creationId="{D042B862-0052-C0F8-DA80-A4F5F761A738}"/>
          </ac:spMkLst>
        </pc:spChg>
        <pc:graphicFrameChg chg="mod modGraphic">
          <ac:chgData name="Li Lunzheng" userId="e48b9765-4dad-4e93-91a4-667ddd881570" providerId="ADAL" clId="{862C3818-E6E9-E947-A53E-8497DF2A9DE9}" dt="2024-02-11T14:14:24.709" v="395" actId="20577"/>
          <ac:graphicFrameMkLst>
            <pc:docMk/>
            <pc:sldMk cId="3197347789" sldId="269"/>
            <ac:graphicFrameMk id="6" creationId="{0C70E996-E647-6FFD-6FC7-E0F6FC069F4A}"/>
          </ac:graphicFrameMkLst>
        </pc:graphicFrameChg>
        <pc:graphicFrameChg chg="add mod modGraphic">
          <ac:chgData name="Li Lunzheng" userId="e48b9765-4dad-4e93-91a4-667ddd881570" providerId="ADAL" clId="{862C3818-E6E9-E947-A53E-8497DF2A9DE9}" dt="2024-02-11T14:14:27.913" v="397" actId="20577"/>
          <ac:graphicFrameMkLst>
            <pc:docMk/>
            <pc:sldMk cId="3197347789" sldId="269"/>
            <ac:graphicFrameMk id="10" creationId="{7037A999-BD54-2952-F484-EF9A91AD3E3E}"/>
          </ac:graphicFrameMkLst>
        </pc:graphicFrameChg>
      </pc:sldChg>
      <pc:sldChg chg="del">
        <pc:chgData name="Li Lunzheng" userId="e48b9765-4dad-4e93-91a4-667ddd881570" providerId="ADAL" clId="{862C3818-E6E9-E947-A53E-8497DF2A9DE9}" dt="2024-02-10T21:00:20.509" v="149" actId="2696"/>
        <pc:sldMkLst>
          <pc:docMk/>
          <pc:sldMk cId="2089114356" sldId="270"/>
        </pc:sldMkLst>
      </pc:sldChg>
      <pc:sldChg chg="addSp delSp modSp mod modAnim">
        <pc:chgData name="Li Lunzheng" userId="e48b9765-4dad-4e93-91a4-667ddd881570" providerId="ADAL" clId="{862C3818-E6E9-E947-A53E-8497DF2A9DE9}" dt="2024-02-11T14:15:22.689" v="422"/>
        <pc:sldMkLst>
          <pc:docMk/>
          <pc:sldMk cId="1455506773" sldId="271"/>
        </pc:sldMkLst>
        <pc:spChg chg="mod">
          <ac:chgData name="Li Lunzheng" userId="e48b9765-4dad-4e93-91a4-667ddd881570" providerId="ADAL" clId="{862C3818-E6E9-E947-A53E-8497DF2A9DE9}" dt="2024-02-11T14:00:18.918" v="242" actId="20577"/>
          <ac:spMkLst>
            <pc:docMk/>
            <pc:sldMk cId="1455506773" sldId="271"/>
            <ac:spMk id="2" creationId="{6414FB8A-92F9-D4C5-63F8-8200B6F60FBE}"/>
          </ac:spMkLst>
        </pc:spChg>
        <pc:spChg chg="del mod">
          <ac:chgData name="Li Lunzheng" userId="e48b9765-4dad-4e93-91a4-667ddd881570" providerId="ADAL" clId="{862C3818-E6E9-E947-A53E-8497DF2A9DE9}" dt="2024-02-11T13:59:04.334" v="232" actId="478"/>
          <ac:spMkLst>
            <pc:docMk/>
            <pc:sldMk cId="1455506773" sldId="271"/>
            <ac:spMk id="3" creationId="{7AB9A251-F651-1382-D0E6-4B69BDEB086A}"/>
          </ac:spMkLst>
        </pc:spChg>
        <pc:spChg chg="mod">
          <ac:chgData name="Li Lunzheng" userId="e48b9765-4dad-4e93-91a4-667ddd881570" providerId="ADAL" clId="{862C3818-E6E9-E947-A53E-8497DF2A9DE9}" dt="2024-02-11T14:00:40.491" v="247" actId="1076"/>
          <ac:spMkLst>
            <pc:docMk/>
            <pc:sldMk cId="1455506773" sldId="271"/>
            <ac:spMk id="4" creationId="{E3C08773-C6F2-1B1E-1441-DC0E99EEBF41}"/>
          </ac:spMkLst>
        </pc:spChg>
        <pc:spChg chg="add mod">
          <ac:chgData name="Li Lunzheng" userId="e48b9765-4dad-4e93-91a4-667ddd881570" providerId="ADAL" clId="{862C3818-E6E9-E947-A53E-8497DF2A9DE9}" dt="2024-02-11T14:15:15.477" v="421" actId="1076"/>
          <ac:spMkLst>
            <pc:docMk/>
            <pc:sldMk cId="1455506773" sldId="271"/>
            <ac:spMk id="6" creationId="{336B944D-578F-8348-925B-0BB1E33F8A46}"/>
          </ac:spMkLst>
        </pc:spChg>
        <pc:picChg chg="add mod">
          <ac:chgData name="Li Lunzheng" userId="e48b9765-4dad-4e93-91a4-667ddd881570" providerId="ADAL" clId="{862C3818-E6E9-E947-A53E-8497DF2A9DE9}" dt="2024-02-11T14:01:09.229" v="253"/>
          <ac:picMkLst>
            <pc:docMk/>
            <pc:sldMk cId="1455506773" sldId="271"/>
            <ac:picMk id="5" creationId="{C735A791-2D75-7DC0-348A-F84C46156DA8}"/>
          </ac:picMkLst>
        </pc:picChg>
      </pc:sldChg>
      <pc:sldChg chg="addSp delSp modSp mod modAnim">
        <pc:chgData name="Li Lunzheng" userId="e48b9765-4dad-4e93-91a4-667ddd881570" providerId="ADAL" clId="{862C3818-E6E9-E947-A53E-8497DF2A9DE9}" dt="2024-02-11T14:22:51.721" v="502"/>
        <pc:sldMkLst>
          <pc:docMk/>
          <pc:sldMk cId="1847846014" sldId="272"/>
        </pc:sldMkLst>
        <pc:spChg chg="del mod">
          <ac:chgData name="Li Lunzheng" userId="e48b9765-4dad-4e93-91a4-667ddd881570" providerId="ADAL" clId="{862C3818-E6E9-E947-A53E-8497DF2A9DE9}" dt="2024-02-11T14:03:40.647" v="283" actId="478"/>
          <ac:spMkLst>
            <pc:docMk/>
            <pc:sldMk cId="1847846014" sldId="272"/>
            <ac:spMk id="2" creationId="{6414FB8A-92F9-D4C5-63F8-8200B6F60FBE}"/>
          </ac:spMkLst>
        </pc:spChg>
        <pc:spChg chg="del">
          <ac:chgData name="Li Lunzheng" userId="e48b9765-4dad-4e93-91a4-667ddd881570" providerId="ADAL" clId="{862C3818-E6E9-E947-A53E-8497DF2A9DE9}" dt="2024-02-11T14:03:49.238" v="284" actId="478"/>
          <ac:spMkLst>
            <pc:docMk/>
            <pc:sldMk cId="1847846014" sldId="272"/>
            <ac:spMk id="3" creationId="{7AB9A251-F651-1382-D0E6-4B69BDEB086A}"/>
          </ac:spMkLst>
        </pc:spChg>
        <pc:spChg chg="mod">
          <ac:chgData name="Li Lunzheng" userId="e48b9765-4dad-4e93-91a4-667ddd881570" providerId="ADAL" clId="{862C3818-E6E9-E947-A53E-8497DF2A9DE9}" dt="2024-02-11T14:04:10.122" v="288" actId="1076"/>
          <ac:spMkLst>
            <pc:docMk/>
            <pc:sldMk cId="1847846014" sldId="272"/>
            <ac:spMk id="4" creationId="{E3C08773-C6F2-1B1E-1441-DC0E99EEBF41}"/>
          </ac:spMkLst>
        </pc:spChg>
        <pc:spChg chg="mod">
          <ac:chgData name="Li Lunzheng" userId="e48b9765-4dad-4e93-91a4-667ddd881570" providerId="ADAL" clId="{862C3818-E6E9-E947-A53E-8497DF2A9DE9}" dt="2024-02-11T14:04:17.639" v="289" actId="1076"/>
          <ac:spMkLst>
            <pc:docMk/>
            <pc:sldMk cId="1847846014" sldId="272"/>
            <ac:spMk id="5" creationId="{0090EEBE-660C-F1E5-8C7A-25432553C008}"/>
          </ac:spMkLst>
        </pc:spChg>
        <pc:spChg chg="mod">
          <ac:chgData name="Li Lunzheng" userId="e48b9765-4dad-4e93-91a4-667ddd881570" providerId="ADAL" clId="{862C3818-E6E9-E947-A53E-8497DF2A9DE9}" dt="2024-02-11T14:04:20.592" v="290" actId="1076"/>
          <ac:spMkLst>
            <pc:docMk/>
            <pc:sldMk cId="1847846014" sldId="272"/>
            <ac:spMk id="6" creationId="{1622FEB0-24D9-9F5C-981C-D6AD6B85A19D}"/>
          </ac:spMkLst>
        </pc:spChg>
        <pc:spChg chg="mod">
          <ac:chgData name="Li Lunzheng" userId="e48b9765-4dad-4e93-91a4-667ddd881570" providerId="ADAL" clId="{862C3818-E6E9-E947-A53E-8497DF2A9DE9}" dt="2024-02-11T14:04:26.156" v="291" actId="1076"/>
          <ac:spMkLst>
            <pc:docMk/>
            <pc:sldMk cId="1847846014" sldId="272"/>
            <ac:spMk id="7" creationId="{5013CE50-9325-B0A8-6C80-D80C62AA6570}"/>
          </ac:spMkLst>
        </pc:spChg>
        <pc:spChg chg="mod">
          <ac:chgData name="Li Lunzheng" userId="e48b9765-4dad-4e93-91a4-667ddd881570" providerId="ADAL" clId="{862C3818-E6E9-E947-A53E-8497DF2A9DE9}" dt="2024-02-11T14:05:01.282" v="298" actId="1076"/>
          <ac:spMkLst>
            <pc:docMk/>
            <pc:sldMk cId="1847846014" sldId="272"/>
            <ac:spMk id="8" creationId="{62B186C5-F754-48EE-3359-F2E20A4C9112}"/>
          </ac:spMkLst>
        </pc:spChg>
        <pc:spChg chg="add del mod">
          <ac:chgData name="Li Lunzheng" userId="e48b9765-4dad-4e93-91a4-667ddd881570" providerId="ADAL" clId="{862C3818-E6E9-E947-A53E-8497DF2A9DE9}" dt="2024-02-11T14:04:06.629" v="287" actId="478"/>
          <ac:spMkLst>
            <pc:docMk/>
            <pc:sldMk cId="1847846014" sldId="272"/>
            <ac:spMk id="10" creationId="{1B00D47F-57B3-4876-A6E3-A0872D9BBABC}"/>
          </ac:spMkLst>
        </pc:spChg>
      </pc:sldChg>
      <pc:sldChg chg="modSp mod">
        <pc:chgData name="Li Lunzheng" userId="e48b9765-4dad-4e93-91a4-667ddd881570" providerId="ADAL" clId="{862C3818-E6E9-E947-A53E-8497DF2A9DE9}" dt="2024-02-12T13:56:52.827" v="547" actId="20577"/>
        <pc:sldMkLst>
          <pc:docMk/>
          <pc:sldMk cId="1671692573" sldId="275"/>
        </pc:sldMkLst>
        <pc:spChg chg="mod">
          <ac:chgData name="Li Lunzheng" userId="e48b9765-4dad-4e93-91a4-667ddd881570" providerId="ADAL" clId="{862C3818-E6E9-E947-A53E-8497DF2A9DE9}" dt="2024-02-12T13:56:52.827" v="547" actId="20577"/>
          <ac:spMkLst>
            <pc:docMk/>
            <pc:sldMk cId="1671692573" sldId="275"/>
            <ac:spMk id="5" creationId="{E6594FDC-3825-45DA-37DC-E37E40A5B520}"/>
          </ac:spMkLst>
        </pc:spChg>
      </pc:sldChg>
      <pc:sldChg chg="delSp del mod">
        <pc:chgData name="Li Lunzheng" userId="e48b9765-4dad-4e93-91a4-667ddd881570" providerId="ADAL" clId="{862C3818-E6E9-E947-A53E-8497DF2A9DE9}" dt="2024-02-11T14:25:29.341" v="504" actId="2696"/>
        <pc:sldMkLst>
          <pc:docMk/>
          <pc:sldMk cId="3482631576" sldId="284"/>
        </pc:sldMkLst>
        <pc:spChg chg="del">
          <ac:chgData name="Li Lunzheng" userId="e48b9765-4dad-4e93-91a4-667ddd881570" providerId="ADAL" clId="{862C3818-E6E9-E947-A53E-8497DF2A9DE9}" dt="2024-02-11T14:24:47.273" v="503" actId="478"/>
          <ac:spMkLst>
            <pc:docMk/>
            <pc:sldMk cId="3482631576" sldId="284"/>
            <ac:spMk id="8" creationId="{5158F2CB-BFAB-F97F-9374-DD8337E4C282}"/>
          </ac:spMkLst>
        </pc:spChg>
      </pc:sldChg>
      <pc:sldChg chg="modSp mod">
        <pc:chgData name="Li Lunzheng" userId="e48b9765-4dad-4e93-91a4-667ddd881570" providerId="ADAL" clId="{862C3818-E6E9-E947-A53E-8497DF2A9DE9}" dt="2024-02-11T14:27:05.328" v="509" actId="1076"/>
        <pc:sldMkLst>
          <pc:docMk/>
          <pc:sldMk cId="465330247" sldId="286"/>
        </pc:sldMkLst>
        <pc:spChg chg="mod">
          <ac:chgData name="Li Lunzheng" userId="e48b9765-4dad-4e93-91a4-667ddd881570" providerId="ADAL" clId="{862C3818-E6E9-E947-A53E-8497DF2A9DE9}" dt="2024-02-11T14:26:54.303" v="508" actId="20577"/>
          <ac:spMkLst>
            <pc:docMk/>
            <pc:sldMk cId="465330247" sldId="286"/>
            <ac:spMk id="3" creationId="{1CB227FC-1F3D-E81A-05C4-8D619BE4FFF7}"/>
          </ac:spMkLst>
        </pc:spChg>
        <pc:graphicFrameChg chg="mod modGraphic">
          <ac:chgData name="Li Lunzheng" userId="e48b9765-4dad-4e93-91a4-667ddd881570" providerId="ADAL" clId="{862C3818-E6E9-E947-A53E-8497DF2A9DE9}" dt="2024-02-11T14:27:05.328" v="509" actId="1076"/>
          <ac:graphicFrameMkLst>
            <pc:docMk/>
            <pc:sldMk cId="465330247" sldId="286"/>
            <ac:graphicFrameMk id="4" creationId="{A060117E-AF4C-C77E-5ED0-7700233C57E0}"/>
          </ac:graphicFrameMkLst>
        </pc:graphicFrameChg>
      </pc:sldChg>
      <pc:sldChg chg="modSp mod">
        <pc:chgData name="Li Lunzheng" userId="e48b9765-4dad-4e93-91a4-667ddd881570" providerId="ADAL" clId="{862C3818-E6E9-E947-A53E-8497DF2A9DE9}" dt="2024-02-11T14:28:43.946" v="517"/>
        <pc:sldMkLst>
          <pc:docMk/>
          <pc:sldMk cId="229686495" sldId="289"/>
        </pc:sldMkLst>
        <pc:spChg chg="mod">
          <ac:chgData name="Li Lunzheng" userId="e48b9765-4dad-4e93-91a4-667ddd881570" providerId="ADAL" clId="{862C3818-E6E9-E947-A53E-8497DF2A9DE9}" dt="2024-02-11T14:28:43.946" v="517"/>
          <ac:spMkLst>
            <pc:docMk/>
            <pc:sldMk cId="229686495" sldId="289"/>
            <ac:spMk id="4" creationId="{F813244D-2CFA-ED36-3BC9-8F65A52C2924}"/>
          </ac:spMkLst>
        </pc:spChg>
        <pc:spChg chg="mod">
          <ac:chgData name="Li Lunzheng" userId="e48b9765-4dad-4e93-91a4-667ddd881570" providerId="ADAL" clId="{862C3818-E6E9-E947-A53E-8497DF2A9DE9}" dt="2024-02-11T14:28:40" v="516" actId="20577"/>
          <ac:spMkLst>
            <pc:docMk/>
            <pc:sldMk cId="229686495" sldId="289"/>
            <ac:spMk id="5" creationId="{9560FE2B-21C6-B13D-CEDF-3544DE1EF07A}"/>
          </ac:spMkLst>
        </pc:spChg>
      </pc:sldChg>
      <pc:sldChg chg="delSp modSp mod">
        <pc:chgData name="Li Lunzheng" userId="e48b9765-4dad-4e93-91a4-667ddd881570" providerId="ADAL" clId="{862C3818-E6E9-E947-A53E-8497DF2A9DE9}" dt="2024-02-11T14:33:32.207" v="529" actId="478"/>
        <pc:sldMkLst>
          <pc:docMk/>
          <pc:sldMk cId="3012005354" sldId="290"/>
        </pc:sldMkLst>
        <pc:spChg chg="del mod">
          <ac:chgData name="Li Lunzheng" userId="e48b9765-4dad-4e93-91a4-667ddd881570" providerId="ADAL" clId="{862C3818-E6E9-E947-A53E-8497DF2A9DE9}" dt="2024-02-11T14:33:32.207" v="529" actId="478"/>
          <ac:spMkLst>
            <pc:docMk/>
            <pc:sldMk cId="3012005354" sldId="290"/>
            <ac:spMk id="15" creationId="{9144BB41-B287-8986-1C7B-70CF03DD1C17}"/>
          </ac:spMkLst>
        </pc:spChg>
        <pc:cxnChg chg="del mod">
          <ac:chgData name="Li Lunzheng" userId="e48b9765-4dad-4e93-91a4-667ddd881570" providerId="ADAL" clId="{862C3818-E6E9-E947-A53E-8497DF2A9DE9}" dt="2024-02-11T14:33:23.644" v="527" actId="478"/>
          <ac:cxnSpMkLst>
            <pc:docMk/>
            <pc:sldMk cId="3012005354" sldId="290"/>
            <ac:cxnSpMk id="17" creationId="{CECFAFA5-35BB-04FF-094B-8268BCE0D40D}"/>
          </ac:cxnSpMkLst>
        </pc:cxnChg>
        <pc:cxnChg chg="del mod">
          <ac:chgData name="Li Lunzheng" userId="e48b9765-4dad-4e93-91a4-667ddd881570" providerId="ADAL" clId="{862C3818-E6E9-E947-A53E-8497DF2A9DE9}" dt="2024-02-11T14:33:25.513" v="528" actId="478"/>
          <ac:cxnSpMkLst>
            <pc:docMk/>
            <pc:sldMk cId="3012005354" sldId="290"/>
            <ac:cxnSpMk id="19" creationId="{F46EC8B9-19A5-B1FE-A8DC-4073931CAA4C}"/>
          </ac:cxnSpMkLst>
        </pc:cxnChg>
      </pc:sldChg>
      <pc:sldChg chg="modSp mod">
        <pc:chgData name="Li Lunzheng" userId="e48b9765-4dad-4e93-91a4-667ddd881570" providerId="ADAL" clId="{862C3818-E6E9-E947-A53E-8497DF2A9DE9}" dt="2024-02-11T14:35:34.234" v="544" actId="20577"/>
        <pc:sldMkLst>
          <pc:docMk/>
          <pc:sldMk cId="3648046968" sldId="291"/>
        </pc:sldMkLst>
        <pc:spChg chg="mod">
          <ac:chgData name="Li Lunzheng" userId="e48b9765-4dad-4e93-91a4-667ddd881570" providerId="ADAL" clId="{862C3818-E6E9-E947-A53E-8497DF2A9DE9}" dt="2024-02-11T14:35:34.234" v="544" actId="20577"/>
          <ac:spMkLst>
            <pc:docMk/>
            <pc:sldMk cId="3648046968" sldId="291"/>
            <ac:spMk id="3" creationId="{ED17ADD0-0CFC-0BA3-1819-CCD01461B817}"/>
          </ac:spMkLst>
        </pc:spChg>
      </pc:sldChg>
      <pc:sldChg chg="del">
        <pc:chgData name="Li Lunzheng" userId="e48b9765-4dad-4e93-91a4-667ddd881570" providerId="ADAL" clId="{862C3818-E6E9-E947-A53E-8497DF2A9DE9}" dt="2024-02-11T14:34:57.888" v="541" actId="2696"/>
        <pc:sldMkLst>
          <pc:docMk/>
          <pc:sldMk cId="1136641731" sldId="294"/>
        </pc:sldMkLst>
      </pc:sldChg>
      <pc:sldChg chg="del">
        <pc:chgData name="Li Lunzheng" userId="e48b9765-4dad-4e93-91a4-667ddd881570" providerId="ADAL" clId="{862C3818-E6E9-E947-A53E-8497DF2A9DE9}" dt="2024-02-11T14:34:56.411" v="539" actId="2696"/>
        <pc:sldMkLst>
          <pc:docMk/>
          <pc:sldMk cId="1114147541" sldId="295"/>
        </pc:sldMkLst>
      </pc:sldChg>
      <pc:sldChg chg="del">
        <pc:chgData name="Li Lunzheng" userId="e48b9765-4dad-4e93-91a4-667ddd881570" providerId="ADAL" clId="{862C3818-E6E9-E947-A53E-8497DF2A9DE9}" dt="2024-02-11T14:34:54.672" v="538" actId="2696"/>
        <pc:sldMkLst>
          <pc:docMk/>
          <pc:sldMk cId="2168849023" sldId="296"/>
        </pc:sldMkLst>
      </pc:sldChg>
      <pc:sldChg chg="del">
        <pc:chgData name="Li Lunzheng" userId="e48b9765-4dad-4e93-91a4-667ddd881570" providerId="ADAL" clId="{862C3818-E6E9-E947-A53E-8497DF2A9DE9}" dt="2024-02-11T14:34:53.165" v="537" actId="2696"/>
        <pc:sldMkLst>
          <pc:docMk/>
          <pc:sldMk cId="1169370396" sldId="297"/>
        </pc:sldMkLst>
      </pc:sldChg>
      <pc:sldChg chg="del">
        <pc:chgData name="Li Lunzheng" userId="e48b9765-4dad-4e93-91a4-667ddd881570" providerId="ADAL" clId="{862C3818-E6E9-E947-A53E-8497DF2A9DE9}" dt="2024-02-11T14:34:52.478" v="536" actId="2696"/>
        <pc:sldMkLst>
          <pc:docMk/>
          <pc:sldMk cId="1321193610" sldId="298"/>
        </pc:sldMkLst>
      </pc:sldChg>
      <pc:sldChg chg="del">
        <pc:chgData name="Li Lunzheng" userId="e48b9765-4dad-4e93-91a4-667ddd881570" providerId="ADAL" clId="{862C3818-E6E9-E947-A53E-8497DF2A9DE9}" dt="2024-02-11T14:34:51.845" v="535" actId="2696"/>
        <pc:sldMkLst>
          <pc:docMk/>
          <pc:sldMk cId="552490686" sldId="299"/>
        </pc:sldMkLst>
      </pc:sldChg>
      <pc:sldChg chg="del">
        <pc:chgData name="Li Lunzheng" userId="e48b9765-4dad-4e93-91a4-667ddd881570" providerId="ADAL" clId="{862C3818-E6E9-E947-A53E-8497DF2A9DE9}" dt="2024-02-11T14:34:51.246" v="534" actId="2696"/>
        <pc:sldMkLst>
          <pc:docMk/>
          <pc:sldMk cId="3879786606" sldId="300"/>
        </pc:sldMkLst>
      </pc:sldChg>
      <pc:sldChg chg="del">
        <pc:chgData name="Li Lunzheng" userId="e48b9765-4dad-4e93-91a4-667ddd881570" providerId="ADAL" clId="{862C3818-E6E9-E947-A53E-8497DF2A9DE9}" dt="2024-02-11T14:34:49.325" v="532" actId="2696"/>
        <pc:sldMkLst>
          <pc:docMk/>
          <pc:sldMk cId="2633623440" sldId="301"/>
        </pc:sldMkLst>
      </pc:sldChg>
      <pc:sldChg chg="del">
        <pc:chgData name="Li Lunzheng" userId="e48b9765-4dad-4e93-91a4-667ddd881570" providerId="ADAL" clId="{862C3818-E6E9-E947-A53E-8497DF2A9DE9}" dt="2024-02-11T14:34:48.683" v="531" actId="2696"/>
        <pc:sldMkLst>
          <pc:docMk/>
          <pc:sldMk cId="1895469777" sldId="302"/>
        </pc:sldMkLst>
      </pc:sldChg>
      <pc:sldChg chg="del">
        <pc:chgData name="Li Lunzheng" userId="e48b9765-4dad-4e93-91a4-667ddd881570" providerId="ADAL" clId="{862C3818-E6E9-E947-A53E-8497DF2A9DE9}" dt="2024-02-11T14:34:50.129" v="533" actId="2696"/>
        <pc:sldMkLst>
          <pc:docMk/>
          <pc:sldMk cId="47361979" sldId="303"/>
        </pc:sldMkLst>
      </pc:sldChg>
      <pc:sldChg chg="del">
        <pc:chgData name="Li Lunzheng" userId="e48b9765-4dad-4e93-91a4-667ddd881570" providerId="ADAL" clId="{862C3818-E6E9-E947-A53E-8497DF2A9DE9}" dt="2024-02-11T14:34:46.809" v="530" actId="2696"/>
        <pc:sldMkLst>
          <pc:docMk/>
          <pc:sldMk cId="431138316" sldId="304"/>
        </pc:sldMkLst>
      </pc:sldChg>
      <pc:sldChg chg="addSp delSp modSp add mod ord modAnim">
        <pc:chgData name="Li Lunzheng" userId="e48b9765-4dad-4e93-91a4-667ddd881570" providerId="ADAL" clId="{862C3818-E6E9-E947-A53E-8497DF2A9DE9}" dt="2024-02-11T14:38:11.952" v="545" actId="113"/>
        <pc:sldMkLst>
          <pc:docMk/>
          <pc:sldMk cId="3084648449" sldId="305"/>
        </pc:sldMkLst>
        <pc:spChg chg="mod">
          <ac:chgData name="Li Lunzheng" userId="e48b9765-4dad-4e93-91a4-667ddd881570" providerId="ADAL" clId="{862C3818-E6E9-E947-A53E-8497DF2A9DE9}" dt="2024-02-11T14:38:11.952" v="545" actId="113"/>
          <ac:spMkLst>
            <pc:docMk/>
            <pc:sldMk cId="3084648449" sldId="305"/>
            <ac:spMk id="2" creationId="{6414FB8A-92F9-D4C5-63F8-8200B6F60FBE}"/>
          </ac:spMkLst>
        </pc:spChg>
        <pc:spChg chg="del mod">
          <ac:chgData name="Li Lunzheng" userId="e48b9765-4dad-4e93-91a4-667ddd881570" providerId="ADAL" clId="{862C3818-E6E9-E947-A53E-8497DF2A9DE9}" dt="2024-02-11T13:52:20.604" v="189" actId="478"/>
          <ac:spMkLst>
            <pc:docMk/>
            <pc:sldMk cId="3084648449" sldId="305"/>
            <ac:spMk id="3" creationId="{7AB9A251-F651-1382-D0E6-4B69BDEB086A}"/>
          </ac:spMkLst>
        </pc:spChg>
        <pc:spChg chg="mod">
          <ac:chgData name="Li Lunzheng" userId="e48b9765-4dad-4e93-91a4-667ddd881570" providerId="ADAL" clId="{862C3818-E6E9-E947-A53E-8497DF2A9DE9}" dt="2024-02-11T13:58:18.921" v="228" actId="20577"/>
          <ac:spMkLst>
            <pc:docMk/>
            <pc:sldMk cId="3084648449" sldId="305"/>
            <ac:spMk id="4" creationId="{E3C08773-C6F2-1B1E-1441-DC0E99EEBF41}"/>
          </ac:spMkLst>
        </pc:spChg>
        <pc:spChg chg="add mod">
          <ac:chgData name="Li Lunzheng" userId="e48b9765-4dad-4e93-91a4-667ddd881570" providerId="ADAL" clId="{862C3818-E6E9-E947-A53E-8497DF2A9DE9}" dt="2024-02-11T13:54:00.449" v="206"/>
          <ac:spMkLst>
            <pc:docMk/>
            <pc:sldMk cId="3084648449" sldId="305"/>
            <ac:spMk id="5" creationId="{0424C7ED-B5D3-5022-BB22-32667EE2EF73}"/>
          </ac:spMkLst>
        </pc:spChg>
        <pc:spChg chg="add del mod">
          <ac:chgData name="Li Lunzheng" userId="e48b9765-4dad-4e93-91a4-667ddd881570" providerId="ADAL" clId="{862C3818-E6E9-E947-A53E-8497DF2A9DE9}" dt="2024-02-11T13:53:49.715" v="203"/>
          <ac:spMkLst>
            <pc:docMk/>
            <pc:sldMk cId="3084648449" sldId="305"/>
            <ac:spMk id="6" creationId="{358C9B5F-074D-2CD4-5FF6-D369C634BD14}"/>
          </ac:spMkLst>
        </pc:spChg>
        <pc:spChg chg="add del mod">
          <ac:chgData name="Li Lunzheng" userId="e48b9765-4dad-4e93-91a4-667ddd881570" providerId="ADAL" clId="{862C3818-E6E9-E947-A53E-8497DF2A9DE9}" dt="2024-02-11T13:55:28.511" v="211"/>
          <ac:spMkLst>
            <pc:docMk/>
            <pc:sldMk cId="3084648449" sldId="305"/>
            <ac:spMk id="7" creationId="{16DC4FC8-3A2A-24E9-F2B0-7EDA2F8D3B60}"/>
          </ac:spMkLst>
        </pc:spChg>
        <pc:spChg chg="add mod">
          <ac:chgData name="Li Lunzheng" userId="e48b9765-4dad-4e93-91a4-667ddd881570" providerId="ADAL" clId="{862C3818-E6E9-E947-A53E-8497DF2A9DE9}" dt="2024-02-11T14:13:52.606" v="392" actId="1076"/>
          <ac:spMkLst>
            <pc:docMk/>
            <pc:sldMk cId="3084648449" sldId="305"/>
            <ac:spMk id="10" creationId="{93173D5F-2366-951D-4EE8-F549333AC3CF}"/>
          </ac:spMkLst>
        </pc:spChg>
        <pc:picChg chg="add mod">
          <ac:chgData name="Li Lunzheng" userId="e48b9765-4dad-4e93-91a4-667ddd881570" providerId="ADAL" clId="{862C3818-E6E9-E947-A53E-8497DF2A9DE9}" dt="2024-02-11T13:58:23.765" v="229" actId="1076"/>
          <ac:picMkLst>
            <pc:docMk/>
            <pc:sldMk cId="3084648449" sldId="305"/>
            <ac:picMk id="9" creationId="{059CB095-8759-51A4-4B8B-39A7A22BD1A2}"/>
          </ac:picMkLst>
        </pc:picChg>
      </pc:sldChg>
      <pc:sldChg chg="addSp delSp modSp add mod delAnim modAnim">
        <pc:chgData name="Li Lunzheng" userId="e48b9765-4dad-4e93-91a4-667ddd881570" providerId="ADAL" clId="{862C3818-E6E9-E947-A53E-8497DF2A9DE9}" dt="2024-02-11T14:22:36.253" v="501" actId="20577"/>
        <pc:sldMkLst>
          <pc:docMk/>
          <pc:sldMk cId="1000735104" sldId="306"/>
        </pc:sldMkLst>
        <pc:spChg chg="mod">
          <ac:chgData name="Li Lunzheng" userId="e48b9765-4dad-4e93-91a4-667ddd881570" providerId="ADAL" clId="{862C3818-E6E9-E947-A53E-8497DF2A9DE9}" dt="2024-02-11T14:00:54.216" v="251" actId="113"/>
          <ac:spMkLst>
            <pc:docMk/>
            <pc:sldMk cId="1000735104" sldId="306"/>
            <ac:spMk id="2" creationId="{6414FB8A-92F9-D4C5-63F8-8200B6F60FBE}"/>
          </ac:spMkLst>
        </pc:spChg>
        <pc:spChg chg="mod">
          <ac:chgData name="Li Lunzheng" userId="e48b9765-4dad-4e93-91a4-667ddd881570" providerId="ADAL" clId="{862C3818-E6E9-E947-A53E-8497DF2A9DE9}" dt="2024-02-11T14:01:00.232" v="252" actId="20577"/>
          <ac:spMkLst>
            <pc:docMk/>
            <pc:sldMk cId="1000735104" sldId="306"/>
            <ac:spMk id="4" creationId="{E3C08773-C6F2-1B1E-1441-DC0E99EEBF41}"/>
          </ac:spMkLst>
        </pc:spChg>
        <pc:spChg chg="add del mod">
          <ac:chgData name="Li Lunzheng" userId="e48b9765-4dad-4e93-91a4-667ddd881570" providerId="ADAL" clId="{862C3818-E6E9-E947-A53E-8497DF2A9DE9}" dt="2024-02-11T14:06:01.602" v="304"/>
          <ac:spMkLst>
            <pc:docMk/>
            <pc:sldMk cId="1000735104" sldId="306"/>
            <ac:spMk id="5" creationId="{8C32ECAE-905F-75FE-85FF-92516CC2614C}"/>
          </ac:spMkLst>
        </pc:spChg>
        <pc:spChg chg="add mod">
          <ac:chgData name="Li Lunzheng" userId="e48b9765-4dad-4e93-91a4-667ddd881570" providerId="ADAL" clId="{862C3818-E6E9-E947-A53E-8497DF2A9DE9}" dt="2024-02-11T14:05:58.879" v="302" actId="1076"/>
          <ac:spMkLst>
            <pc:docMk/>
            <pc:sldMk cId="1000735104" sldId="306"/>
            <ac:spMk id="6" creationId="{217EB536-683D-752D-1A05-7C9EB4250AC7}"/>
          </ac:spMkLst>
        </pc:spChg>
        <pc:spChg chg="add del mod">
          <ac:chgData name="Li Lunzheng" userId="e48b9765-4dad-4e93-91a4-667ddd881570" providerId="ADAL" clId="{862C3818-E6E9-E947-A53E-8497DF2A9DE9}" dt="2024-02-11T14:21:55.646" v="490" actId="478"/>
          <ac:spMkLst>
            <pc:docMk/>
            <pc:sldMk cId="1000735104" sldId="306"/>
            <ac:spMk id="8" creationId="{F4BC8956-12B0-4253-C54D-161E98AC70C3}"/>
          </ac:spMkLst>
        </pc:spChg>
        <pc:spChg chg="add del mod">
          <ac:chgData name="Li Lunzheng" userId="e48b9765-4dad-4e93-91a4-667ddd881570" providerId="ADAL" clId="{862C3818-E6E9-E947-A53E-8497DF2A9DE9}" dt="2024-02-11T14:21:45.829" v="489"/>
          <ac:spMkLst>
            <pc:docMk/>
            <pc:sldMk cId="1000735104" sldId="306"/>
            <ac:spMk id="9" creationId="{82B062CE-CB6E-B555-2EC4-0B32D8236D41}"/>
          </ac:spMkLst>
        </pc:spChg>
        <pc:spChg chg="add mod">
          <ac:chgData name="Li Lunzheng" userId="e48b9765-4dad-4e93-91a4-667ddd881570" providerId="ADAL" clId="{862C3818-E6E9-E947-A53E-8497DF2A9DE9}" dt="2024-02-11T14:22:36.253" v="501" actId="20577"/>
          <ac:spMkLst>
            <pc:docMk/>
            <pc:sldMk cId="1000735104" sldId="306"/>
            <ac:spMk id="10" creationId="{A4028C37-BCB8-EFC1-4B73-A67D223A3DEA}"/>
          </ac:spMkLst>
        </pc:spChg>
        <pc:graphicFrameChg chg="add mod modGraphic">
          <ac:chgData name="Li Lunzheng" userId="e48b9765-4dad-4e93-91a4-667ddd881570" providerId="ADAL" clId="{862C3818-E6E9-E947-A53E-8497DF2A9DE9}" dt="2024-02-11T14:11:05.689" v="360" actId="113"/>
          <ac:graphicFrameMkLst>
            <pc:docMk/>
            <pc:sldMk cId="1000735104" sldId="306"/>
            <ac:graphicFrameMk id="7" creationId="{42114320-4AA9-D859-22A5-8926D6490147}"/>
          </ac:graphicFrameMkLst>
        </pc:graphicFrameChg>
        <pc:picChg chg="add mod">
          <ac:chgData name="Li Lunzheng" userId="e48b9765-4dad-4e93-91a4-667ddd881570" providerId="ADAL" clId="{862C3818-E6E9-E947-A53E-8497DF2A9DE9}" dt="2024-02-11T14:05:43.365" v="299" actId="1076"/>
          <ac:picMkLst>
            <pc:docMk/>
            <pc:sldMk cId="1000735104" sldId="306"/>
            <ac:picMk id="3" creationId="{12907843-5F3C-41E0-D45B-64FCDF5720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45CD-FF21-E08F-D78D-6CF5841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497CD-6117-D43A-40F7-BEF31A43F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AA0AA-B220-1CE5-65B7-28494784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12/02/2024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A549-E18B-2D68-8B92-C5290705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E816-4CF8-26F6-7D8B-A1BBE98A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7248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36EA-9965-AB5D-ED6A-1FA34621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33AE2-28D2-C7C8-7C7B-49494E073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4CE0-98AD-26A6-5E32-510676CC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12/02/2024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B38E-1197-4455-9D64-8BCA2B99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944A7-E3A2-422E-D77E-90097A9D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1298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C6AC4-458B-90DF-5006-D977E7014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9353E-647B-C197-07BB-CCBB3C4FC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FE93-6132-191E-37B8-BAEF1F0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12/02/2024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30C-0F83-8160-6C3C-2597A0FC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1831-2702-518E-D6FB-62436F49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6859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7858-25A2-7FD5-0AAF-0F9A7F8B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F19C-989B-A988-E647-29B82A51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3F53-41B1-E6D0-142B-93D5C0DF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12/02/2024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0003-6CC6-7DB1-178C-A600552F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A9ED-C32F-C991-F4EA-DEF06BE1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668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DD05-912F-A798-3EEA-4D0C9A8D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D6873-2542-EF6C-8B30-70784A8A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D015F-0E49-C71E-9295-19BF0704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12/02/2024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9E39-7CE5-2CF4-42F2-F145C29B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DCA9-F7B9-44D8-7A5A-75895D78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7130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8CB1-CFE8-B6A4-3B1C-3A3C8C9A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7A93-EB79-DBA1-4E9B-80633DBB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20B3C-0128-3241-F0A7-7DF59232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17C14-D13B-7A1E-BD41-1FB774E1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12/02/2024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92D25-301F-7F4A-6651-869CA69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B29B0-96A2-DC94-5EB5-0C11F861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7725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FE46-AB01-FE20-E3D1-CDFB51F5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8D318-27A1-6547-67E1-682AF26FF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68C5A-0651-DEB7-6A7B-D1F7F7426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BFBE7-EA2D-7455-773F-EB06ACE03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9EC37-654F-AF7D-8EBC-D98E61F5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70AF4-E110-EA41-5C83-8FDA0A10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12/02/2024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A23BB-F70A-ECD4-A48F-0C656208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7EA76-C6AB-2509-8413-81B45AEB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9639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9448-A54E-2514-5B77-631129EC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9BD0E-135E-C6EF-3AEE-9B943B1B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12/02/2024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EA209-E05D-1626-7D11-5DD454C5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288C3-530F-6C70-25E6-31EC75D1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3717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71EB1-E27B-B8E6-BE72-FF98DFA3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12/02/2024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59904-FFBC-3524-3B78-062FBCA2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2B101-688B-B312-2B9F-421BE424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2698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6EC6-BFDF-C1A2-3139-EF3F0766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3ADD-3AD6-2EE9-3169-2E419683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C0105-A09D-C92A-DEBF-759A0197C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80A1-075A-E63C-C6AE-341CD756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12/02/2024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C1E62-45D7-874E-9EE0-5F4544A0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C5615-54F1-6591-AA4D-20CDBDE0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2250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DB61-123A-89E2-3A7A-28FF7B23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88A3E-7F3E-7C73-F2A5-E0460D22E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B27A0-CE87-FB83-E40B-5CB6BA5CE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8A23E-A5CF-3623-C908-708F9B0B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12/02/2024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C3AA0-5D39-C5F9-02AE-6F86700E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4B1D6-8607-F958-9B5C-059148FB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493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06B8D-F559-4CA6-8923-E14A5C59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230DE-BBC9-3162-B17D-632C87E5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4169-6B8A-541A-224B-7577134F0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30EE-F3DE-214C-A43A-B008227BD935}" type="datetimeFigureOut">
              <a:rPr lang="en-CY" smtClean="0"/>
              <a:t>12/02/2024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2F19-C951-EE22-329D-01CAF98D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EAEB-C50F-6D24-2190-0F5216A1F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1059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FC71-37CF-D9BF-FA9C-4F00EF121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612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CY" sz="4400" dirty="0"/>
            </a:br>
            <a:r>
              <a:rPr lang="en-CY" sz="4400" dirty="0"/>
              <a:t>Behavioural &amp; Experimental </a:t>
            </a:r>
            <a:br>
              <a:rPr lang="en-CY" sz="4400" dirty="0"/>
            </a:br>
            <a:r>
              <a:rPr lang="en-CY" sz="4400" dirty="0"/>
              <a:t>Economics</a:t>
            </a:r>
            <a:br>
              <a:rPr lang="en-CY" sz="4400" dirty="0"/>
            </a:br>
            <a:br>
              <a:rPr lang="en-CY" sz="6600" b="1" dirty="0"/>
            </a:br>
            <a:r>
              <a:rPr lang="en-CY" sz="6600" b="1" dirty="0"/>
              <a:t>Rational Choice </a:t>
            </a:r>
            <a:br>
              <a:rPr lang="en-CY" sz="6600" b="1" dirty="0"/>
            </a:br>
            <a:r>
              <a:rPr lang="en-CY" sz="6600" b="1" dirty="0"/>
              <a:t>under Risk &amp; Uncertainty </a:t>
            </a:r>
            <a:endParaRPr lang="en-CY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6188E-346E-09F9-501F-58A37E6A3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8157"/>
            <a:ext cx="9144000" cy="1655762"/>
          </a:xfrm>
        </p:spPr>
        <p:txBody>
          <a:bodyPr/>
          <a:lstStyle/>
          <a:p>
            <a:endParaRPr lang="en-CY" dirty="0"/>
          </a:p>
          <a:p>
            <a:r>
              <a:rPr lang="en-US" altLang="zh-CN" dirty="0"/>
              <a:t>Lunzheng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CY" dirty="0"/>
          </a:p>
          <a:p>
            <a:r>
              <a:rPr lang="en-CY" dirty="0"/>
              <a:t>University of Cyprus</a:t>
            </a:r>
          </a:p>
        </p:txBody>
      </p:sp>
    </p:spTree>
    <p:extLst>
      <p:ext uri="{BB962C8B-B14F-4D97-AF65-F5344CB8AC3E}">
        <p14:creationId xmlns:p14="http://schemas.microsoft.com/office/powerpoint/2010/main" val="372790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C08773-C6F2-1B1E-1441-DC0E99EEBF41}"/>
              </a:ext>
            </a:extLst>
          </p:cNvPr>
          <p:cNvSpPr txBox="1"/>
          <p:nvPr/>
        </p:nvSpPr>
        <p:spPr>
          <a:xfrm>
            <a:off x="1021080" y="1336194"/>
            <a:ext cx="63957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maximin</a:t>
            </a:r>
            <a:r>
              <a:rPr lang="en-US" sz="3600" i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criterion</a:t>
            </a:r>
          </a:p>
          <a:p>
            <a:pPr algn="just">
              <a:spcAft>
                <a:spcPts val="600"/>
              </a:spcAft>
            </a:pPr>
            <a:endParaRPr lang="en-US" sz="3600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maximax</a:t>
            </a:r>
            <a:r>
              <a:rPr lang="en-US" sz="36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criterion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minimax-risk/regret criterion</a:t>
            </a:r>
            <a:endParaRPr lang="en-CY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0EEBE-660C-F1E5-8C7A-25432553C008}"/>
              </a:ext>
            </a:extLst>
          </p:cNvPr>
          <p:cNvSpPr txBox="1"/>
          <p:nvPr/>
        </p:nvSpPr>
        <p:spPr>
          <a:xfrm>
            <a:off x="7416800" y="1501686"/>
            <a:ext cx="267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b="1" dirty="0">
                <a:solidFill>
                  <a:srgbClr val="FF0000"/>
                </a:solidFill>
              </a:rPr>
              <a:t>Overly cautious!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2FEB0-24D9-9F5C-981C-D6AD6B85A19D}"/>
              </a:ext>
            </a:extLst>
          </p:cNvPr>
          <p:cNvSpPr txBox="1"/>
          <p:nvPr/>
        </p:nvSpPr>
        <p:spPr>
          <a:xfrm>
            <a:off x="7416799" y="2819323"/>
            <a:ext cx="267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b="1" dirty="0">
                <a:solidFill>
                  <a:srgbClr val="FF0000"/>
                </a:solidFill>
              </a:rPr>
              <a:t>Overly reckless!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3CE50-9325-B0A8-6C80-D80C62AA6570}"/>
              </a:ext>
            </a:extLst>
          </p:cNvPr>
          <p:cNvSpPr txBox="1"/>
          <p:nvPr/>
        </p:nvSpPr>
        <p:spPr>
          <a:xfrm>
            <a:off x="7416799" y="3952294"/>
            <a:ext cx="267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b="1" dirty="0">
                <a:solidFill>
                  <a:srgbClr val="FF0000"/>
                </a:solidFill>
              </a:rPr>
              <a:t>In between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186C5-F754-48EE-3359-F2E20A4C9112}"/>
              </a:ext>
            </a:extLst>
          </p:cNvPr>
          <p:cNvSpPr txBox="1"/>
          <p:nvPr/>
        </p:nvSpPr>
        <p:spPr>
          <a:xfrm>
            <a:off x="624840" y="4986983"/>
            <a:ext cx="1064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400" b="1" i="1" dirty="0">
                <a:solidFill>
                  <a:srgbClr val="00B0F0"/>
                </a:solidFill>
              </a:rPr>
              <a:t>All are rational: like with preferences, different people may use different criteria.</a:t>
            </a:r>
          </a:p>
        </p:txBody>
      </p:sp>
    </p:spTree>
    <p:extLst>
      <p:ext uri="{BB962C8B-B14F-4D97-AF65-F5344CB8AC3E}">
        <p14:creationId xmlns:p14="http://schemas.microsoft.com/office/powerpoint/2010/main" val="184784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54" y="4421143"/>
            <a:ext cx="8229600" cy="1716088"/>
          </a:xfrm>
        </p:spPr>
        <p:txBody>
          <a:bodyPr>
            <a:normAutofit/>
          </a:bodyPr>
          <a:lstStyle/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What is the </a:t>
            </a:r>
            <a:r>
              <a:rPr lang="en-US" dirty="0" err="1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maximin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strategy?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What is the </a:t>
            </a:r>
            <a:r>
              <a:rPr lang="en-US" dirty="0" err="1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maximax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strategy?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What is the </a:t>
            </a:r>
            <a:r>
              <a:rPr lang="en-US" dirty="0" err="1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minimax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-risk strategy?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95" y="2016681"/>
            <a:ext cx="4735584" cy="20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83B2-69C6-A723-EB68-61DC9C46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371F-2BEE-8347-61F9-45AA8BA5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Does it seem reasonable to always use a criterion like maximin?</a:t>
            </a:r>
          </a:p>
          <a:p>
            <a:r>
              <a:rPr lang="en-CY" dirty="0"/>
              <a:t>Consider the following two scenarios: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B5FE9A-1AF1-9759-C6D9-94BF071FA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174511"/>
              </p:ext>
            </p:extLst>
          </p:nvPr>
        </p:nvGraphicFramePr>
        <p:xfrm>
          <a:off x="1664044" y="3429000"/>
          <a:ext cx="1338647" cy="142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37">
                  <a:extLst>
                    <a:ext uri="{9D8B030D-6E8A-4147-A177-3AD203B41FA5}">
                      <a16:colId xmlns:a16="http://schemas.microsoft.com/office/drawing/2014/main" val="1171279595"/>
                    </a:ext>
                  </a:extLst>
                </a:gridCol>
                <a:gridCol w="446777">
                  <a:extLst>
                    <a:ext uri="{9D8B030D-6E8A-4147-A177-3AD203B41FA5}">
                      <a16:colId xmlns:a16="http://schemas.microsoft.com/office/drawing/2014/main" val="2886658164"/>
                    </a:ext>
                  </a:extLst>
                </a:gridCol>
                <a:gridCol w="495633">
                  <a:extLst>
                    <a:ext uri="{9D8B030D-6E8A-4147-A177-3AD203B41FA5}">
                      <a16:colId xmlns:a16="http://schemas.microsoft.com/office/drawing/2014/main" val="2538168380"/>
                    </a:ext>
                  </a:extLst>
                </a:gridCol>
              </a:tblGrid>
              <a:tr h="310587">
                <a:tc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S</a:t>
                      </a:r>
                      <a:r>
                        <a:rPr lang="en-CY" baseline="-25000" dirty="0"/>
                        <a:t>1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S</a:t>
                      </a:r>
                      <a:r>
                        <a:rPr lang="en-CY" baseline="-25000" dirty="0"/>
                        <a:t>2</a:t>
                      </a:r>
                      <a:endParaRPr lang="en-C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31952"/>
                  </a:ext>
                </a:extLst>
              </a:tr>
              <a:tr h="529020">
                <a:tc>
                  <a:txBody>
                    <a:bodyPr/>
                    <a:lstStyle/>
                    <a:p>
                      <a:r>
                        <a:rPr lang="en-CY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008078"/>
                  </a:ext>
                </a:extLst>
              </a:tr>
              <a:tr h="529020">
                <a:tc>
                  <a:txBody>
                    <a:bodyPr/>
                    <a:lstStyle/>
                    <a:p>
                      <a:r>
                        <a:rPr lang="en-CY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95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BADB4-9C32-3E0B-F016-28A272EBA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01110"/>
              </p:ext>
            </p:extLst>
          </p:nvPr>
        </p:nvGraphicFramePr>
        <p:xfrm>
          <a:off x="5036159" y="3429000"/>
          <a:ext cx="2119682" cy="142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37">
                  <a:extLst>
                    <a:ext uri="{9D8B030D-6E8A-4147-A177-3AD203B41FA5}">
                      <a16:colId xmlns:a16="http://schemas.microsoft.com/office/drawing/2014/main" val="1171279595"/>
                    </a:ext>
                  </a:extLst>
                </a:gridCol>
                <a:gridCol w="446777">
                  <a:extLst>
                    <a:ext uri="{9D8B030D-6E8A-4147-A177-3AD203B41FA5}">
                      <a16:colId xmlns:a16="http://schemas.microsoft.com/office/drawing/2014/main" val="2886658164"/>
                    </a:ext>
                  </a:extLst>
                </a:gridCol>
                <a:gridCol w="1276668">
                  <a:extLst>
                    <a:ext uri="{9D8B030D-6E8A-4147-A177-3AD203B41FA5}">
                      <a16:colId xmlns:a16="http://schemas.microsoft.com/office/drawing/2014/main" val="2538168380"/>
                    </a:ext>
                  </a:extLst>
                </a:gridCol>
              </a:tblGrid>
              <a:tr h="310587">
                <a:tc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S</a:t>
                      </a:r>
                      <a:r>
                        <a:rPr lang="en-CY" baseline="-25000" dirty="0"/>
                        <a:t>1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S</a:t>
                      </a:r>
                      <a:r>
                        <a:rPr lang="en-CY" baseline="-25000" dirty="0"/>
                        <a:t>2</a:t>
                      </a:r>
                      <a:endParaRPr lang="en-C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31952"/>
                  </a:ext>
                </a:extLst>
              </a:tr>
              <a:tr h="529020">
                <a:tc>
                  <a:txBody>
                    <a:bodyPr/>
                    <a:lstStyle/>
                    <a:p>
                      <a:r>
                        <a:rPr lang="en-CY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008078"/>
                  </a:ext>
                </a:extLst>
              </a:tr>
              <a:tr h="529020">
                <a:tc>
                  <a:txBody>
                    <a:bodyPr/>
                    <a:lstStyle/>
                    <a:p>
                      <a:r>
                        <a:rPr lang="en-CY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10,000,000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95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3F9BA3-0E33-B30E-9DE5-A715FFE76CC0}"/>
              </a:ext>
            </a:extLst>
          </p:cNvPr>
          <p:cNvSpPr txBox="1"/>
          <p:nvPr/>
        </p:nvSpPr>
        <p:spPr>
          <a:xfrm>
            <a:off x="1801514" y="4953386"/>
            <a:ext cx="190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Scenario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7F453-A294-8C86-6B4A-DFF44B9BD61E}"/>
              </a:ext>
            </a:extLst>
          </p:cNvPr>
          <p:cNvSpPr txBox="1"/>
          <p:nvPr/>
        </p:nvSpPr>
        <p:spPr>
          <a:xfrm>
            <a:off x="5516262" y="4997735"/>
            <a:ext cx="190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388128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376FEF-2E8D-71BF-F11E-6546987A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Expected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8E27C-2B6E-DD8B-E102-B3ABC9EEA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7898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0BDC9-E0FE-2584-72CB-C45608F6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Choice under Risk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94FDC-3825-45DA-37DC-E37E40A5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When it is possible and meaningful to assign probabilities to different states, enter the realm of Choice under Risk.</a:t>
            </a:r>
          </a:p>
          <a:p>
            <a:r>
              <a:rPr lang="en-CY" dirty="0"/>
              <a:t>We can describe decision problems as choices over gambles/lotteries.</a:t>
            </a:r>
          </a:p>
          <a:p>
            <a:r>
              <a:rPr lang="en-CY" dirty="0"/>
              <a:t>Example of a simple gamble: I flip a coin and if it comes up Heads you win €10, if Tails you win €0</a:t>
            </a:r>
          </a:p>
          <a:p>
            <a:endParaRPr lang="en-CY" dirty="0"/>
          </a:p>
          <a:p>
            <a:pPr marL="0" indent="0">
              <a:buNone/>
            </a:pPr>
            <a:endParaRPr lang="en-CY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3D80C9-3518-871E-0CDC-A309429E9602}"/>
              </a:ext>
            </a:extLst>
          </p:cNvPr>
          <p:cNvGrpSpPr/>
          <p:nvPr/>
        </p:nvGrpSpPr>
        <p:grpSpPr>
          <a:xfrm>
            <a:off x="3450263" y="4301826"/>
            <a:ext cx="2283272" cy="2246415"/>
            <a:chOff x="3450263" y="4301826"/>
            <a:chExt cx="2283272" cy="224641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45DF449-B71E-1C75-AE5B-94214F5B9877}"/>
                </a:ext>
              </a:extLst>
            </p:cNvPr>
            <p:cNvGrpSpPr/>
            <p:nvPr/>
          </p:nvGrpSpPr>
          <p:grpSpPr>
            <a:xfrm>
              <a:off x="3450263" y="4701213"/>
              <a:ext cx="1480083" cy="1475750"/>
              <a:chOff x="3314339" y="4381353"/>
              <a:chExt cx="3313216" cy="1504774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65D9C3-1DA6-0FA9-D067-CCB6F5C90831}"/>
                  </a:ext>
                </a:extLst>
              </p:cNvPr>
              <p:cNvCxnSpPr/>
              <p:nvPr/>
            </p:nvCxnSpPr>
            <p:spPr>
              <a:xfrm flipH="1">
                <a:off x="3314339" y="4381353"/>
                <a:ext cx="3313216" cy="6768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CB1DED7-B3D3-C5B6-A093-AABF812AF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14339" y="5058246"/>
                <a:ext cx="3313216" cy="8278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B60BA0-4424-508D-F06B-72CF8A69C58D}"/>
                </a:ext>
              </a:extLst>
            </p:cNvPr>
            <p:cNvSpPr txBox="1"/>
            <p:nvPr/>
          </p:nvSpPr>
          <p:spPr>
            <a:xfrm>
              <a:off x="3930812" y="4566276"/>
              <a:ext cx="5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1/2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0153A1-94B9-4AB1-2D5B-3F2C1E967445}"/>
                </a:ext>
              </a:extLst>
            </p:cNvPr>
            <p:cNvSpPr txBox="1"/>
            <p:nvPr/>
          </p:nvSpPr>
          <p:spPr>
            <a:xfrm>
              <a:off x="3907462" y="5844221"/>
              <a:ext cx="5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1/2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8AD8AD-DEB0-74A5-B6D6-5F67DCB6D964}"/>
                </a:ext>
              </a:extLst>
            </p:cNvPr>
            <p:cNvSpPr txBox="1"/>
            <p:nvPr/>
          </p:nvSpPr>
          <p:spPr>
            <a:xfrm>
              <a:off x="4670853" y="4301826"/>
              <a:ext cx="5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80EA3D-06D6-6B71-B0E3-E2680E79BE97}"/>
                </a:ext>
              </a:extLst>
            </p:cNvPr>
            <p:cNvSpPr txBox="1"/>
            <p:nvPr/>
          </p:nvSpPr>
          <p:spPr>
            <a:xfrm>
              <a:off x="4624153" y="6178909"/>
              <a:ext cx="5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6CFE20-0758-6C38-D9A4-F885775FCAD3}"/>
                </a:ext>
              </a:extLst>
            </p:cNvPr>
            <p:cNvSpPr txBox="1"/>
            <p:nvPr/>
          </p:nvSpPr>
          <p:spPr>
            <a:xfrm>
              <a:off x="5118423" y="4501520"/>
              <a:ext cx="615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€10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C8ED39-88FC-A694-39F8-667CEF1A11DD}"/>
                </a:ext>
              </a:extLst>
            </p:cNvPr>
            <p:cNvSpPr txBox="1"/>
            <p:nvPr/>
          </p:nvSpPr>
          <p:spPr>
            <a:xfrm>
              <a:off x="5079989" y="6035296"/>
              <a:ext cx="615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€0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D237B0-C0B6-B40E-7A68-44FEE933A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2395"/>
              </p:ext>
            </p:extLst>
          </p:nvPr>
        </p:nvGraphicFramePr>
        <p:xfrm>
          <a:off x="6839436" y="4902819"/>
          <a:ext cx="2897688" cy="89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273">
                  <a:extLst>
                    <a:ext uri="{9D8B030D-6E8A-4147-A177-3AD203B41FA5}">
                      <a16:colId xmlns:a16="http://schemas.microsoft.com/office/drawing/2014/main" val="1171279595"/>
                    </a:ext>
                  </a:extLst>
                </a:gridCol>
                <a:gridCol w="983911">
                  <a:extLst>
                    <a:ext uri="{9D8B030D-6E8A-4147-A177-3AD203B41FA5}">
                      <a16:colId xmlns:a16="http://schemas.microsoft.com/office/drawing/2014/main" val="2886658164"/>
                    </a:ext>
                  </a:extLst>
                </a:gridCol>
                <a:gridCol w="1091504">
                  <a:extLst>
                    <a:ext uri="{9D8B030D-6E8A-4147-A177-3AD203B41FA5}">
                      <a16:colId xmlns:a16="http://schemas.microsoft.com/office/drawing/2014/main" val="2538168380"/>
                    </a:ext>
                  </a:extLst>
                </a:gridCol>
              </a:tblGrid>
              <a:tr h="310587">
                <a:tc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31952"/>
                  </a:ext>
                </a:extLst>
              </a:tr>
              <a:tr h="529020">
                <a:tc>
                  <a:txBody>
                    <a:bodyPr/>
                    <a:lstStyle/>
                    <a:p>
                      <a:r>
                        <a:rPr lang="en-CY" b="1" dirty="0"/>
                        <a:t>Offer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008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69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EC5A-E3D4-E2AF-ABE5-0BBA75BD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Expected value of a gamble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4BE8-4C9A-55A0-C14A-59EF33B3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Expected Value of a gamble is what you can expect to win on average in the long run, when you play the gamble.</a:t>
            </a:r>
          </a:p>
          <a:p>
            <a:r>
              <a:rPr lang="en-CY" dirty="0"/>
              <a:t>The expected Value of the simple gamble from before is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A45325-A511-3979-C70A-5E59BAF3AAED}"/>
              </a:ext>
            </a:extLst>
          </p:cNvPr>
          <p:cNvGrpSpPr/>
          <p:nvPr/>
        </p:nvGrpSpPr>
        <p:grpSpPr>
          <a:xfrm>
            <a:off x="1188976" y="3426279"/>
            <a:ext cx="2283272" cy="2246415"/>
            <a:chOff x="3450263" y="4301826"/>
            <a:chExt cx="2283272" cy="22464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8096B83-21C6-EFE6-9295-AD641EB7E69E}"/>
                </a:ext>
              </a:extLst>
            </p:cNvPr>
            <p:cNvGrpSpPr/>
            <p:nvPr/>
          </p:nvGrpSpPr>
          <p:grpSpPr>
            <a:xfrm>
              <a:off x="3450263" y="4701213"/>
              <a:ext cx="1480083" cy="1475750"/>
              <a:chOff x="3314339" y="4381353"/>
              <a:chExt cx="3313216" cy="150477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D07B174-FE72-4BF4-3830-510C6855A9ED}"/>
                  </a:ext>
                </a:extLst>
              </p:cNvPr>
              <p:cNvCxnSpPr/>
              <p:nvPr/>
            </p:nvCxnSpPr>
            <p:spPr>
              <a:xfrm flipH="1">
                <a:off x="3314339" y="4381353"/>
                <a:ext cx="3313216" cy="6768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AA33899-7887-8234-54E9-F626AB486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14339" y="5058246"/>
                <a:ext cx="3313216" cy="8278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DFC945-BBE5-4777-5359-9777D1EB105C}"/>
                </a:ext>
              </a:extLst>
            </p:cNvPr>
            <p:cNvSpPr txBox="1"/>
            <p:nvPr/>
          </p:nvSpPr>
          <p:spPr>
            <a:xfrm>
              <a:off x="3930812" y="4566276"/>
              <a:ext cx="5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1/2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881D31-249C-8BAE-344D-CFFD883BF41A}"/>
                </a:ext>
              </a:extLst>
            </p:cNvPr>
            <p:cNvSpPr txBox="1"/>
            <p:nvPr/>
          </p:nvSpPr>
          <p:spPr>
            <a:xfrm>
              <a:off x="3907462" y="5844221"/>
              <a:ext cx="5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1/2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4C836F-2E85-486F-DDFF-E1AF81255B1B}"/>
                </a:ext>
              </a:extLst>
            </p:cNvPr>
            <p:cNvSpPr txBox="1"/>
            <p:nvPr/>
          </p:nvSpPr>
          <p:spPr>
            <a:xfrm>
              <a:off x="4670853" y="4301826"/>
              <a:ext cx="5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5E4500-9261-99B7-011C-0354FF165B76}"/>
                </a:ext>
              </a:extLst>
            </p:cNvPr>
            <p:cNvSpPr txBox="1"/>
            <p:nvPr/>
          </p:nvSpPr>
          <p:spPr>
            <a:xfrm>
              <a:off x="4624153" y="6178909"/>
              <a:ext cx="5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76CF7F-8C66-84AF-F487-AC94D394E20A}"/>
                </a:ext>
              </a:extLst>
            </p:cNvPr>
            <p:cNvSpPr txBox="1"/>
            <p:nvPr/>
          </p:nvSpPr>
          <p:spPr>
            <a:xfrm>
              <a:off x="5118423" y="4501520"/>
              <a:ext cx="615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€10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FFEB27-902B-8194-B380-F248E283B0F0}"/>
                </a:ext>
              </a:extLst>
            </p:cNvPr>
            <p:cNvSpPr txBox="1"/>
            <p:nvPr/>
          </p:nvSpPr>
          <p:spPr>
            <a:xfrm>
              <a:off x="5079989" y="6035296"/>
              <a:ext cx="615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€0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2A56ACC-7F48-C0CA-54CA-00AFD9935038}"/>
              </a:ext>
            </a:extLst>
          </p:cNvPr>
          <p:cNvSpPr txBox="1"/>
          <p:nvPr/>
        </p:nvSpPr>
        <p:spPr>
          <a:xfrm>
            <a:off x="3538151" y="4372239"/>
            <a:ext cx="511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800" i="1" dirty="0"/>
              <a:t>EV(gamble) = ½ €10 + ½ €0 = €5 </a:t>
            </a:r>
          </a:p>
        </p:txBody>
      </p:sp>
    </p:spTree>
    <p:extLst>
      <p:ext uri="{BB962C8B-B14F-4D97-AF65-F5344CB8AC3E}">
        <p14:creationId xmlns:p14="http://schemas.microsoft.com/office/powerpoint/2010/main" val="153592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6FD4-94B0-DE2D-7BD3-0E3C2356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Choice between gambles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1D2F-D294-FB63-12AE-6300E82F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You have the choice of accepting the simple gamble or rejecting it and getting €4.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02D568-F26E-A9B5-1851-8B3A629C3A38}"/>
              </a:ext>
            </a:extLst>
          </p:cNvPr>
          <p:cNvGrpSpPr/>
          <p:nvPr/>
        </p:nvGrpSpPr>
        <p:grpSpPr>
          <a:xfrm>
            <a:off x="533373" y="2523047"/>
            <a:ext cx="3567011" cy="3600398"/>
            <a:chOff x="3474281" y="1793999"/>
            <a:chExt cx="3567011" cy="360039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31E583-26F8-62A9-81D6-A8E3652677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4281" y="3897577"/>
              <a:ext cx="1187628" cy="10739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71531F-AC19-04C6-4EC3-0389BADB80CB}"/>
                </a:ext>
              </a:extLst>
            </p:cNvPr>
            <p:cNvGrpSpPr/>
            <p:nvPr/>
          </p:nvGrpSpPr>
          <p:grpSpPr>
            <a:xfrm>
              <a:off x="3474281" y="1793999"/>
              <a:ext cx="3567011" cy="3600398"/>
              <a:chOff x="3474281" y="1793999"/>
              <a:chExt cx="3567011" cy="360039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183D715-3601-CF8B-E1E8-F5ACEC6CE5F0}"/>
                  </a:ext>
                </a:extLst>
              </p:cNvPr>
              <p:cNvGrpSpPr/>
              <p:nvPr/>
            </p:nvGrpSpPr>
            <p:grpSpPr>
              <a:xfrm>
                <a:off x="4758020" y="1793999"/>
                <a:ext cx="2283272" cy="2246415"/>
                <a:chOff x="3253919" y="3931718"/>
                <a:chExt cx="2283272" cy="224641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A035065E-E18C-55F6-0EBD-88131A817D55}"/>
                    </a:ext>
                  </a:extLst>
                </p:cNvPr>
                <p:cNvGrpSpPr/>
                <p:nvPr/>
              </p:nvGrpSpPr>
              <p:grpSpPr>
                <a:xfrm>
                  <a:off x="3253919" y="4331106"/>
                  <a:ext cx="1480083" cy="1475749"/>
                  <a:chOff x="2874816" y="4003967"/>
                  <a:chExt cx="3313216" cy="1504773"/>
                </a:xfrm>
              </p:grpSpPr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B6FAC969-5F1C-536E-C348-A213F34A8E0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74816" y="4003967"/>
                    <a:ext cx="3313216" cy="6768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E73A6F06-9146-F3C0-91D2-7651FA1C75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874816" y="4680859"/>
                    <a:ext cx="3313216" cy="82788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E4EA93B-E258-D0DD-2F3E-EFC69855B1C5}"/>
                    </a:ext>
                  </a:extLst>
                </p:cNvPr>
                <p:cNvSpPr txBox="1"/>
                <p:nvPr/>
              </p:nvSpPr>
              <p:spPr>
                <a:xfrm>
                  <a:off x="3734468" y="4196168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1/2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43CAA22-D06E-BCE7-6600-AEA2B18F9F56}"/>
                    </a:ext>
                  </a:extLst>
                </p:cNvPr>
                <p:cNvSpPr txBox="1"/>
                <p:nvPr/>
              </p:nvSpPr>
              <p:spPr>
                <a:xfrm>
                  <a:off x="3711118" y="5474113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1/2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754153C-7E6D-1D70-9B92-6BF22BB5EC1A}"/>
                    </a:ext>
                  </a:extLst>
                </p:cNvPr>
                <p:cNvSpPr txBox="1"/>
                <p:nvPr/>
              </p:nvSpPr>
              <p:spPr>
                <a:xfrm>
                  <a:off x="4474509" y="3931718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H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10D75EF-6E7E-7FDD-A2CE-CCC8E471545B}"/>
                    </a:ext>
                  </a:extLst>
                </p:cNvPr>
                <p:cNvSpPr txBox="1"/>
                <p:nvPr/>
              </p:nvSpPr>
              <p:spPr>
                <a:xfrm>
                  <a:off x="4427809" y="5808801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T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D0E7EB9-0923-B97C-B86D-E02FB040F98E}"/>
                    </a:ext>
                  </a:extLst>
                </p:cNvPr>
                <p:cNvSpPr txBox="1"/>
                <p:nvPr/>
              </p:nvSpPr>
              <p:spPr>
                <a:xfrm>
                  <a:off x="4922079" y="4131412"/>
                  <a:ext cx="615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€10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993460C-8258-7472-EB9C-1F913E1D1FC6}"/>
                    </a:ext>
                  </a:extLst>
                </p:cNvPr>
                <p:cNvSpPr txBox="1"/>
                <p:nvPr/>
              </p:nvSpPr>
              <p:spPr>
                <a:xfrm>
                  <a:off x="4883645" y="5665188"/>
                  <a:ext cx="615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€0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0EBC4F-6D41-049F-E48C-09862B4B44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281" y="2851464"/>
                <a:ext cx="1283739" cy="104611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F0F316-C8B0-CE96-513C-2998F48643F1}"/>
                  </a:ext>
                </a:extLst>
              </p:cNvPr>
              <p:cNvSpPr txBox="1"/>
              <p:nvPr/>
            </p:nvSpPr>
            <p:spPr>
              <a:xfrm>
                <a:off x="4467636" y="2517946"/>
                <a:ext cx="518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A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BA3B66-DA43-AAB7-4A1E-48D363305660}"/>
                  </a:ext>
                </a:extLst>
              </p:cNvPr>
              <p:cNvSpPr txBox="1"/>
              <p:nvPr/>
            </p:nvSpPr>
            <p:spPr>
              <a:xfrm>
                <a:off x="4397600" y="5025065"/>
                <a:ext cx="518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64BA2-50CC-FB58-DB65-3E3D1B88E5E8}"/>
                  </a:ext>
                </a:extLst>
              </p:cNvPr>
              <p:cNvSpPr txBox="1"/>
              <p:nvPr/>
            </p:nvSpPr>
            <p:spPr>
              <a:xfrm>
                <a:off x="4657092" y="4810201"/>
                <a:ext cx="615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€4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F06A9B8-0545-FE3C-2361-3F1398841AA0}"/>
              </a:ext>
            </a:extLst>
          </p:cNvPr>
          <p:cNvSpPr txBox="1"/>
          <p:nvPr/>
        </p:nvSpPr>
        <p:spPr>
          <a:xfrm>
            <a:off x="7393446" y="6469133"/>
            <a:ext cx="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81003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6FD4-94B0-DE2D-7BD3-0E3C2356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Choice between gambles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1D2F-D294-FB63-12AE-6300E82F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You have the choice of accepting the simple gamble or rejecting it and getting €4.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02D568-F26E-A9B5-1851-8B3A629C3A38}"/>
              </a:ext>
            </a:extLst>
          </p:cNvPr>
          <p:cNvGrpSpPr/>
          <p:nvPr/>
        </p:nvGrpSpPr>
        <p:grpSpPr>
          <a:xfrm>
            <a:off x="533373" y="2523047"/>
            <a:ext cx="3567011" cy="3600398"/>
            <a:chOff x="3474281" y="1793999"/>
            <a:chExt cx="3567011" cy="360039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31E583-26F8-62A9-81D6-A8E3652677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4281" y="3897577"/>
              <a:ext cx="1187628" cy="10739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71531F-AC19-04C6-4EC3-0389BADB80CB}"/>
                </a:ext>
              </a:extLst>
            </p:cNvPr>
            <p:cNvGrpSpPr/>
            <p:nvPr/>
          </p:nvGrpSpPr>
          <p:grpSpPr>
            <a:xfrm>
              <a:off x="3474281" y="1793999"/>
              <a:ext cx="3567011" cy="3600398"/>
              <a:chOff x="3474281" y="1793999"/>
              <a:chExt cx="3567011" cy="360039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183D715-3601-CF8B-E1E8-F5ACEC6CE5F0}"/>
                  </a:ext>
                </a:extLst>
              </p:cNvPr>
              <p:cNvGrpSpPr/>
              <p:nvPr/>
            </p:nvGrpSpPr>
            <p:grpSpPr>
              <a:xfrm>
                <a:off x="4758020" y="1793999"/>
                <a:ext cx="2283272" cy="2246415"/>
                <a:chOff x="3253919" y="3931718"/>
                <a:chExt cx="2283272" cy="224641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A035065E-E18C-55F6-0EBD-88131A817D55}"/>
                    </a:ext>
                  </a:extLst>
                </p:cNvPr>
                <p:cNvGrpSpPr/>
                <p:nvPr/>
              </p:nvGrpSpPr>
              <p:grpSpPr>
                <a:xfrm>
                  <a:off x="3253919" y="4331106"/>
                  <a:ext cx="1480083" cy="1475749"/>
                  <a:chOff x="2874816" y="4003967"/>
                  <a:chExt cx="3313216" cy="1504773"/>
                </a:xfrm>
              </p:grpSpPr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B6FAC969-5F1C-536E-C348-A213F34A8E0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74816" y="4003967"/>
                    <a:ext cx="3313216" cy="6768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E73A6F06-9146-F3C0-91D2-7651FA1C75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874816" y="4680859"/>
                    <a:ext cx="3313216" cy="82788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E4EA93B-E258-D0DD-2F3E-EFC69855B1C5}"/>
                    </a:ext>
                  </a:extLst>
                </p:cNvPr>
                <p:cNvSpPr txBox="1"/>
                <p:nvPr/>
              </p:nvSpPr>
              <p:spPr>
                <a:xfrm>
                  <a:off x="3734468" y="4196168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1/2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43CAA22-D06E-BCE7-6600-AEA2B18F9F56}"/>
                    </a:ext>
                  </a:extLst>
                </p:cNvPr>
                <p:cNvSpPr txBox="1"/>
                <p:nvPr/>
              </p:nvSpPr>
              <p:spPr>
                <a:xfrm>
                  <a:off x="3711118" y="5474113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1/2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754153C-7E6D-1D70-9B92-6BF22BB5EC1A}"/>
                    </a:ext>
                  </a:extLst>
                </p:cNvPr>
                <p:cNvSpPr txBox="1"/>
                <p:nvPr/>
              </p:nvSpPr>
              <p:spPr>
                <a:xfrm>
                  <a:off x="4474509" y="3931718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H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10D75EF-6E7E-7FDD-A2CE-CCC8E471545B}"/>
                    </a:ext>
                  </a:extLst>
                </p:cNvPr>
                <p:cNvSpPr txBox="1"/>
                <p:nvPr/>
              </p:nvSpPr>
              <p:spPr>
                <a:xfrm>
                  <a:off x="4427809" y="5808801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T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D0E7EB9-0923-B97C-B86D-E02FB040F98E}"/>
                    </a:ext>
                  </a:extLst>
                </p:cNvPr>
                <p:cNvSpPr txBox="1"/>
                <p:nvPr/>
              </p:nvSpPr>
              <p:spPr>
                <a:xfrm>
                  <a:off x="4922079" y="4131412"/>
                  <a:ext cx="615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€10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993460C-8258-7472-EB9C-1F913E1D1FC6}"/>
                    </a:ext>
                  </a:extLst>
                </p:cNvPr>
                <p:cNvSpPr txBox="1"/>
                <p:nvPr/>
              </p:nvSpPr>
              <p:spPr>
                <a:xfrm>
                  <a:off x="4883645" y="5665188"/>
                  <a:ext cx="615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€0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0EBC4F-6D41-049F-E48C-09862B4B44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281" y="2851464"/>
                <a:ext cx="1283739" cy="104611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F0F316-C8B0-CE96-513C-2998F48643F1}"/>
                  </a:ext>
                </a:extLst>
              </p:cNvPr>
              <p:cNvSpPr txBox="1"/>
              <p:nvPr/>
            </p:nvSpPr>
            <p:spPr>
              <a:xfrm>
                <a:off x="4467636" y="2517946"/>
                <a:ext cx="518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A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BA3B66-DA43-AAB7-4A1E-48D363305660}"/>
                  </a:ext>
                </a:extLst>
              </p:cNvPr>
              <p:cNvSpPr txBox="1"/>
              <p:nvPr/>
            </p:nvSpPr>
            <p:spPr>
              <a:xfrm>
                <a:off x="4397600" y="5025065"/>
                <a:ext cx="518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64BA2-50CC-FB58-DB65-3E3D1B88E5E8}"/>
                  </a:ext>
                </a:extLst>
              </p:cNvPr>
              <p:cNvSpPr txBox="1"/>
              <p:nvPr/>
            </p:nvSpPr>
            <p:spPr>
              <a:xfrm>
                <a:off x="4657092" y="4810201"/>
                <a:ext cx="615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€4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036DCB-2970-A395-AD7F-AC9C1AAA15A6}"/>
              </a:ext>
            </a:extLst>
          </p:cNvPr>
          <p:cNvGrpSpPr/>
          <p:nvPr/>
        </p:nvGrpSpPr>
        <p:grpSpPr>
          <a:xfrm>
            <a:off x="5065926" y="2523047"/>
            <a:ext cx="3395774" cy="3615335"/>
            <a:chOff x="3474281" y="1793999"/>
            <a:chExt cx="3395774" cy="361533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C53F27F-A472-4A78-6FC0-92C7E28CBD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4281" y="3897577"/>
              <a:ext cx="1220590" cy="11124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820D031-C42C-0E92-6AE4-AA56963E5C45}"/>
                </a:ext>
              </a:extLst>
            </p:cNvPr>
            <p:cNvGrpSpPr/>
            <p:nvPr/>
          </p:nvGrpSpPr>
          <p:grpSpPr>
            <a:xfrm>
              <a:off x="3474281" y="1793999"/>
              <a:ext cx="3395774" cy="3615335"/>
              <a:chOff x="3474281" y="1793999"/>
              <a:chExt cx="3395774" cy="3615335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878DC1A-8E78-CD46-8B65-EF2E79D0D6F3}"/>
                  </a:ext>
                </a:extLst>
              </p:cNvPr>
              <p:cNvGrpSpPr/>
              <p:nvPr/>
            </p:nvGrpSpPr>
            <p:grpSpPr>
              <a:xfrm>
                <a:off x="4758020" y="1793999"/>
                <a:ext cx="2112035" cy="2246415"/>
                <a:chOff x="3253919" y="3931718"/>
                <a:chExt cx="2112035" cy="2246415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8A45DA4E-1520-C325-F649-42BA0D065CBA}"/>
                    </a:ext>
                  </a:extLst>
                </p:cNvPr>
                <p:cNvGrpSpPr/>
                <p:nvPr/>
              </p:nvGrpSpPr>
              <p:grpSpPr>
                <a:xfrm>
                  <a:off x="3253919" y="4331106"/>
                  <a:ext cx="1480083" cy="1475749"/>
                  <a:chOff x="2874816" y="4003967"/>
                  <a:chExt cx="3313216" cy="1504773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58EC9DF0-DCC6-431D-DCA3-02B4A2BC980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74816" y="4003967"/>
                    <a:ext cx="3313216" cy="6768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B8145199-D8C1-6C92-4330-8E07CB38E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874816" y="4680859"/>
                    <a:ext cx="3313216" cy="82788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15ABC1-BBAD-6D16-1F28-B0924C2EB668}"/>
                    </a:ext>
                  </a:extLst>
                </p:cNvPr>
                <p:cNvSpPr txBox="1"/>
                <p:nvPr/>
              </p:nvSpPr>
              <p:spPr>
                <a:xfrm>
                  <a:off x="3734468" y="4196168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1/2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F246D12-1D5F-1F49-C2DE-8C274232CBFD}"/>
                    </a:ext>
                  </a:extLst>
                </p:cNvPr>
                <p:cNvSpPr txBox="1"/>
                <p:nvPr/>
              </p:nvSpPr>
              <p:spPr>
                <a:xfrm>
                  <a:off x="3711118" y="5474113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1/2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1ABBAC5-30DD-7139-2C16-0C68ACDD0E95}"/>
                    </a:ext>
                  </a:extLst>
                </p:cNvPr>
                <p:cNvSpPr txBox="1"/>
                <p:nvPr/>
              </p:nvSpPr>
              <p:spPr>
                <a:xfrm>
                  <a:off x="4474509" y="3931718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H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ED983CE-AA3B-7689-63AF-80F371980476}"/>
                    </a:ext>
                  </a:extLst>
                </p:cNvPr>
                <p:cNvSpPr txBox="1"/>
                <p:nvPr/>
              </p:nvSpPr>
              <p:spPr>
                <a:xfrm>
                  <a:off x="4427809" y="5808801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T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3F24C70-2018-03F8-A2E2-D566474B0E7F}"/>
                    </a:ext>
                  </a:extLst>
                </p:cNvPr>
                <p:cNvSpPr txBox="1"/>
                <p:nvPr/>
              </p:nvSpPr>
              <p:spPr>
                <a:xfrm>
                  <a:off x="4750842" y="4131412"/>
                  <a:ext cx="615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€10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C49417D-6A83-A231-A21C-5A8816BBFD86}"/>
                    </a:ext>
                  </a:extLst>
                </p:cNvPr>
                <p:cNvSpPr txBox="1"/>
                <p:nvPr/>
              </p:nvSpPr>
              <p:spPr>
                <a:xfrm>
                  <a:off x="4750842" y="5641029"/>
                  <a:ext cx="615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€0</a:t>
                  </a:r>
                </a:p>
              </p:txBody>
            </p:sp>
          </p:grp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FAAFF46-8D89-25FF-F869-37C0A2DEF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281" y="2851464"/>
                <a:ext cx="1283739" cy="104611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153BB7-CD7F-409F-6038-E952BE876317}"/>
                  </a:ext>
                </a:extLst>
              </p:cNvPr>
              <p:cNvSpPr txBox="1"/>
              <p:nvPr/>
            </p:nvSpPr>
            <p:spPr>
              <a:xfrm>
                <a:off x="4467636" y="2517946"/>
                <a:ext cx="518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A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28EBA92-CD6E-D68F-BAAC-74A6555AA582}"/>
                  </a:ext>
                </a:extLst>
              </p:cNvPr>
              <p:cNvSpPr txBox="1"/>
              <p:nvPr/>
            </p:nvSpPr>
            <p:spPr>
              <a:xfrm>
                <a:off x="4435379" y="5040002"/>
                <a:ext cx="518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R</a:t>
                </a:r>
              </a:p>
            </p:txBody>
          </p:sp>
        </p:grp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99982A8-3094-2C38-29AB-34406783FBA1}"/>
              </a:ext>
            </a:extLst>
          </p:cNvPr>
          <p:cNvCxnSpPr/>
          <p:nvPr/>
        </p:nvCxnSpPr>
        <p:spPr>
          <a:xfrm flipH="1">
            <a:off x="6244616" y="5053652"/>
            <a:ext cx="1480083" cy="663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494841C-3109-F422-AACD-7942B8A6DF69}"/>
              </a:ext>
            </a:extLst>
          </p:cNvPr>
          <p:cNvCxnSpPr>
            <a:cxnSpLocks/>
          </p:cNvCxnSpPr>
          <p:nvPr/>
        </p:nvCxnSpPr>
        <p:spPr>
          <a:xfrm flipH="1" flipV="1">
            <a:off x="6244616" y="5717488"/>
            <a:ext cx="1480083" cy="8119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A0B2C6-39CB-12D9-F80D-F61E5376E4C8}"/>
              </a:ext>
            </a:extLst>
          </p:cNvPr>
          <p:cNvSpPr txBox="1"/>
          <p:nvPr/>
        </p:nvSpPr>
        <p:spPr>
          <a:xfrm>
            <a:off x="6725165" y="4918714"/>
            <a:ext cx="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1/2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47AFF4-AF7E-EFF8-9704-BE7DE6E16F81}"/>
              </a:ext>
            </a:extLst>
          </p:cNvPr>
          <p:cNvSpPr txBox="1"/>
          <p:nvPr/>
        </p:nvSpPr>
        <p:spPr>
          <a:xfrm>
            <a:off x="6701815" y="6196659"/>
            <a:ext cx="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1/2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B8F0C5-4E72-6CC9-9CB5-9D2B8EC48B7E}"/>
              </a:ext>
            </a:extLst>
          </p:cNvPr>
          <p:cNvSpPr txBox="1"/>
          <p:nvPr/>
        </p:nvSpPr>
        <p:spPr>
          <a:xfrm>
            <a:off x="7390703" y="4777589"/>
            <a:ext cx="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06A9B8-0545-FE3C-2361-3F1398841AA0}"/>
              </a:ext>
            </a:extLst>
          </p:cNvPr>
          <p:cNvSpPr txBox="1"/>
          <p:nvPr/>
        </p:nvSpPr>
        <p:spPr>
          <a:xfrm>
            <a:off x="7393446" y="6469133"/>
            <a:ext cx="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EDF955-AC10-7F28-FDC3-B505E07407CB}"/>
              </a:ext>
            </a:extLst>
          </p:cNvPr>
          <p:cNvSpPr txBox="1"/>
          <p:nvPr/>
        </p:nvSpPr>
        <p:spPr>
          <a:xfrm>
            <a:off x="7829383" y="4913075"/>
            <a:ext cx="61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€4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841CE-7F48-CA07-FA62-C46B26D6C89B}"/>
              </a:ext>
            </a:extLst>
          </p:cNvPr>
          <p:cNvSpPr txBox="1"/>
          <p:nvPr/>
        </p:nvSpPr>
        <p:spPr>
          <a:xfrm>
            <a:off x="7792331" y="6344735"/>
            <a:ext cx="61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€4</a:t>
            </a: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F4E6ADFC-1DE6-5650-A84E-7838D5ABAA46}"/>
              </a:ext>
            </a:extLst>
          </p:cNvPr>
          <p:cNvSpPr/>
          <p:nvPr/>
        </p:nvSpPr>
        <p:spPr>
          <a:xfrm>
            <a:off x="4159412" y="4256517"/>
            <a:ext cx="634313" cy="55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7753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6FD4-94B0-DE2D-7BD3-0E3C2356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Choice between gambles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1D2F-D294-FB63-12AE-6300E82F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You have the choice of accepting the simple gamble or rejecting it and getting €4.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02D568-F26E-A9B5-1851-8B3A629C3A38}"/>
              </a:ext>
            </a:extLst>
          </p:cNvPr>
          <p:cNvGrpSpPr/>
          <p:nvPr/>
        </p:nvGrpSpPr>
        <p:grpSpPr>
          <a:xfrm>
            <a:off x="533373" y="2523047"/>
            <a:ext cx="3567011" cy="3600398"/>
            <a:chOff x="3474281" y="1793999"/>
            <a:chExt cx="3567011" cy="360039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31E583-26F8-62A9-81D6-A8E3652677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4281" y="3897577"/>
              <a:ext cx="1187628" cy="10739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71531F-AC19-04C6-4EC3-0389BADB80CB}"/>
                </a:ext>
              </a:extLst>
            </p:cNvPr>
            <p:cNvGrpSpPr/>
            <p:nvPr/>
          </p:nvGrpSpPr>
          <p:grpSpPr>
            <a:xfrm>
              <a:off x="3474281" y="1793999"/>
              <a:ext cx="3567011" cy="3600398"/>
              <a:chOff x="3474281" y="1793999"/>
              <a:chExt cx="3567011" cy="360039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183D715-3601-CF8B-E1E8-F5ACEC6CE5F0}"/>
                  </a:ext>
                </a:extLst>
              </p:cNvPr>
              <p:cNvGrpSpPr/>
              <p:nvPr/>
            </p:nvGrpSpPr>
            <p:grpSpPr>
              <a:xfrm>
                <a:off x="4758020" y="1793999"/>
                <a:ext cx="2283272" cy="2246415"/>
                <a:chOff x="3253919" y="3931718"/>
                <a:chExt cx="2283272" cy="224641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A035065E-E18C-55F6-0EBD-88131A817D55}"/>
                    </a:ext>
                  </a:extLst>
                </p:cNvPr>
                <p:cNvGrpSpPr/>
                <p:nvPr/>
              </p:nvGrpSpPr>
              <p:grpSpPr>
                <a:xfrm>
                  <a:off x="3253919" y="4331106"/>
                  <a:ext cx="1480083" cy="1475749"/>
                  <a:chOff x="2874816" y="4003967"/>
                  <a:chExt cx="3313216" cy="1504773"/>
                </a:xfrm>
              </p:grpSpPr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B6FAC969-5F1C-536E-C348-A213F34A8E0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74816" y="4003967"/>
                    <a:ext cx="3313216" cy="6768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E73A6F06-9146-F3C0-91D2-7651FA1C75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874816" y="4680859"/>
                    <a:ext cx="3313216" cy="82788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E4EA93B-E258-D0DD-2F3E-EFC69855B1C5}"/>
                    </a:ext>
                  </a:extLst>
                </p:cNvPr>
                <p:cNvSpPr txBox="1"/>
                <p:nvPr/>
              </p:nvSpPr>
              <p:spPr>
                <a:xfrm>
                  <a:off x="3734468" y="4196168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1/2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43CAA22-D06E-BCE7-6600-AEA2B18F9F56}"/>
                    </a:ext>
                  </a:extLst>
                </p:cNvPr>
                <p:cNvSpPr txBox="1"/>
                <p:nvPr/>
              </p:nvSpPr>
              <p:spPr>
                <a:xfrm>
                  <a:off x="3711118" y="5474113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1/2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754153C-7E6D-1D70-9B92-6BF22BB5EC1A}"/>
                    </a:ext>
                  </a:extLst>
                </p:cNvPr>
                <p:cNvSpPr txBox="1"/>
                <p:nvPr/>
              </p:nvSpPr>
              <p:spPr>
                <a:xfrm>
                  <a:off x="4474509" y="3931718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H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10D75EF-6E7E-7FDD-A2CE-CCC8E471545B}"/>
                    </a:ext>
                  </a:extLst>
                </p:cNvPr>
                <p:cNvSpPr txBox="1"/>
                <p:nvPr/>
              </p:nvSpPr>
              <p:spPr>
                <a:xfrm>
                  <a:off x="4427809" y="5808801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T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D0E7EB9-0923-B97C-B86D-E02FB040F98E}"/>
                    </a:ext>
                  </a:extLst>
                </p:cNvPr>
                <p:cNvSpPr txBox="1"/>
                <p:nvPr/>
              </p:nvSpPr>
              <p:spPr>
                <a:xfrm>
                  <a:off x="4922079" y="4131412"/>
                  <a:ext cx="615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€10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993460C-8258-7472-EB9C-1F913E1D1FC6}"/>
                    </a:ext>
                  </a:extLst>
                </p:cNvPr>
                <p:cNvSpPr txBox="1"/>
                <p:nvPr/>
              </p:nvSpPr>
              <p:spPr>
                <a:xfrm>
                  <a:off x="4883645" y="5665188"/>
                  <a:ext cx="615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€0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0EBC4F-6D41-049F-E48C-09862B4B44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281" y="2851464"/>
                <a:ext cx="1283739" cy="104611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F0F316-C8B0-CE96-513C-2998F48643F1}"/>
                  </a:ext>
                </a:extLst>
              </p:cNvPr>
              <p:cNvSpPr txBox="1"/>
              <p:nvPr/>
            </p:nvSpPr>
            <p:spPr>
              <a:xfrm>
                <a:off x="4467636" y="2517946"/>
                <a:ext cx="518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A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BA3B66-DA43-AAB7-4A1E-48D363305660}"/>
                  </a:ext>
                </a:extLst>
              </p:cNvPr>
              <p:cNvSpPr txBox="1"/>
              <p:nvPr/>
            </p:nvSpPr>
            <p:spPr>
              <a:xfrm>
                <a:off x="4397600" y="5025065"/>
                <a:ext cx="518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64BA2-50CC-FB58-DB65-3E3D1B88E5E8}"/>
                  </a:ext>
                </a:extLst>
              </p:cNvPr>
              <p:cNvSpPr txBox="1"/>
              <p:nvPr/>
            </p:nvSpPr>
            <p:spPr>
              <a:xfrm>
                <a:off x="4657092" y="4810201"/>
                <a:ext cx="615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€4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036DCB-2970-A395-AD7F-AC9C1AAA15A6}"/>
              </a:ext>
            </a:extLst>
          </p:cNvPr>
          <p:cNvGrpSpPr/>
          <p:nvPr/>
        </p:nvGrpSpPr>
        <p:grpSpPr>
          <a:xfrm>
            <a:off x="5065926" y="2523047"/>
            <a:ext cx="3395774" cy="3615335"/>
            <a:chOff x="3474281" y="1793999"/>
            <a:chExt cx="3395774" cy="361533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C53F27F-A472-4A78-6FC0-92C7E28CBD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4281" y="3897577"/>
              <a:ext cx="1220590" cy="11124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820D031-C42C-0E92-6AE4-AA56963E5C45}"/>
                </a:ext>
              </a:extLst>
            </p:cNvPr>
            <p:cNvGrpSpPr/>
            <p:nvPr/>
          </p:nvGrpSpPr>
          <p:grpSpPr>
            <a:xfrm>
              <a:off x="3474281" y="1793999"/>
              <a:ext cx="3395774" cy="3615335"/>
              <a:chOff x="3474281" y="1793999"/>
              <a:chExt cx="3395774" cy="3615335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878DC1A-8E78-CD46-8B65-EF2E79D0D6F3}"/>
                  </a:ext>
                </a:extLst>
              </p:cNvPr>
              <p:cNvGrpSpPr/>
              <p:nvPr/>
            </p:nvGrpSpPr>
            <p:grpSpPr>
              <a:xfrm>
                <a:off x="4758020" y="1793999"/>
                <a:ext cx="2112035" cy="2246415"/>
                <a:chOff x="3253919" y="3931718"/>
                <a:chExt cx="2112035" cy="2246415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8A45DA4E-1520-C325-F649-42BA0D065CBA}"/>
                    </a:ext>
                  </a:extLst>
                </p:cNvPr>
                <p:cNvGrpSpPr/>
                <p:nvPr/>
              </p:nvGrpSpPr>
              <p:grpSpPr>
                <a:xfrm>
                  <a:off x="3253919" y="4331106"/>
                  <a:ext cx="1480083" cy="1475749"/>
                  <a:chOff x="2874816" y="4003967"/>
                  <a:chExt cx="3313216" cy="1504773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58EC9DF0-DCC6-431D-DCA3-02B4A2BC980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74816" y="4003967"/>
                    <a:ext cx="3313216" cy="6768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B8145199-D8C1-6C92-4330-8E07CB38E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874816" y="4680859"/>
                    <a:ext cx="3313216" cy="82788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15ABC1-BBAD-6D16-1F28-B0924C2EB668}"/>
                    </a:ext>
                  </a:extLst>
                </p:cNvPr>
                <p:cNvSpPr txBox="1"/>
                <p:nvPr/>
              </p:nvSpPr>
              <p:spPr>
                <a:xfrm>
                  <a:off x="3734468" y="4196168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1/2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F246D12-1D5F-1F49-C2DE-8C274232CBFD}"/>
                    </a:ext>
                  </a:extLst>
                </p:cNvPr>
                <p:cNvSpPr txBox="1"/>
                <p:nvPr/>
              </p:nvSpPr>
              <p:spPr>
                <a:xfrm>
                  <a:off x="3711118" y="5474113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1/2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1ABBAC5-30DD-7139-2C16-0C68ACDD0E95}"/>
                    </a:ext>
                  </a:extLst>
                </p:cNvPr>
                <p:cNvSpPr txBox="1"/>
                <p:nvPr/>
              </p:nvSpPr>
              <p:spPr>
                <a:xfrm>
                  <a:off x="4474509" y="3931718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H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ED983CE-AA3B-7689-63AF-80F371980476}"/>
                    </a:ext>
                  </a:extLst>
                </p:cNvPr>
                <p:cNvSpPr txBox="1"/>
                <p:nvPr/>
              </p:nvSpPr>
              <p:spPr>
                <a:xfrm>
                  <a:off x="4427809" y="5808801"/>
                  <a:ext cx="518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T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3F24C70-2018-03F8-A2E2-D566474B0E7F}"/>
                    </a:ext>
                  </a:extLst>
                </p:cNvPr>
                <p:cNvSpPr txBox="1"/>
                <p:nvPr/>
              </p:nvSpPr>
              <p:spPr>
                <a:xfrm>
                  <a:off x="4750842" y="4131412"/>
                  <a:ext cx="615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€10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C49417D-6A83-A231-A21C-5A8816BBFD86}"/>
                    </a:ext>
                  </a:extLst>
                </p:cNvPr>
                <p:cNvSpPr txBox="1"/>
                <p:nvPr/>
              </p:nvSpPr>
              <p:spPr>
                <a:xfrm>
                  <a:off x="4750842" y="5641029"/>
                  <a:ext cx="615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Y" dirty="0"/>
                    <a:t>€0</a:t>
                  </a:r>
                </a:p>
              </p:txBody>
            </p:sp>
          </p:grp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FAAFF46-8D89-25FF-F869-37C0A2DEF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4281" y="2851464"/>
                <a:ext cx="1283739" cy="104611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153BB7-CD7F-409F-6038-E952BE876317}"/>
                  </a:ext>
                </a:extLst>
              </p:cNvPr>
              <p:cNvSpPr txBox="1"/>
              <p:nvPr/>
            </p:nvSpPr>
            <p:spPr>
              <a:xfrm>
                <a:off x="4467636" y="2517946"/>
                <a:ext cx="518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A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28EBA92-CD6E-D68F-BAAC-74A6555AA582}"/>
                  </a:ext>
                </a:extLst>
              </p:cNvPr>
              <p:cNvSpPr txBox="1"/>
              <p:nvPr/>
            </p:nvSpPr>
            <p:spPr>
              <a:xfrm>
                <a:off x="4435379" y="5040002"/>
                <a:ext cx="518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R</a:t>
                </a:r>
              </a:p>
            </p:txBody>
          </p:sp>
        </p:grp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99982A8-3094-2C38-29AB-34406783FBA1}"/>
              </a:ext>
            </a:extLst>
          </p:cNvPr>
          <p:cNvCxnSpPr/>
          <p:nvPr/>
        </p:nvCxnSpPr>
        <p:spPr>
          <a:xfrm flipH="1">
            <a:off x="6244616" y="5053652"/>
            <a:ext cx="1480083" cy="663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494841C-3109-F422-AACD-7942B8A6DF69}"/>
              </a:ext>
            </a:extLst>
          </p:cNvPr>
          <p:cNvCxnSpPr>
            <a:cxnSpLocks/>
          </p:cNvCxnSpPr>
          <p:nvPr/>
        </p:nvCxnSpPr>
        <p:spPr>
          <a:xfrm flipH="1" flipV="1">
            <a:off x="6244616" y="5717488"/>
            <a:ext cx="1480083" cy="8119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A0B2C6-39CB-12D9-F80D-F61E5376E4C8}"/>
              </a:ext>
            </a:extLst>
          </p:cNvPr>
          <p:cNvSpPr txBox="1"/>
          <p:nvPr/>
        </p:nvSpPr>
        <p:spPr>
          <a:xfrm>
            <a:off x="6725165" y="4918714"/>
            <a:ext cx="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1/2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47AFF4-AF7E-EFF8-9704-BE7DE6E16F81}"/>
              </a:ext>
            </a:extLst>
          </p:cNvPr>
          <p:cNvSpPr txBox="1"/>
          <p:nvPr/>
        </p:nvSpPr>
        <p:spPr>
          <a:xfrm>
            <a:off x="6701815" y="6196659"/>
            <a:ext cx="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1/2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B8F0C5-4E72-6CC9-9CB5-9D2B8EC48B7E}"/>
              </a:ext>
            </a:extLst>
          </p:cNvPr>
          <p:cNvSpPr txBox="1"/>
          <p:nvPr/>
        </p:nvSpPr>
        <p:spPr>
          <a:xfrm>
            <a:off x="7390703" y="4777589"/>
            <a:ext cx="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06A9B8-0545-FE3C-2361-3F1398841AA0}"/>
              </a:ext>
            </a:extLst>
          </p:cNvPr>
          <p:cNvSpPr txBox="1"/>
          <p:nvPr/>
        </p:nvSpPr>
        <p:spPr>
          <a:xfrm>
            <a:off x="7393446" y="6469133"/>
            <a:ext cx="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EDF955-AC10-7F28-FDC3-B505E07407CB}"/>
              </a:ext>
            </a:extLst>
          </p:cNvPr>
          <p:cNvSpPr txBox="1"/>
          <p:nvPr/>
        </p:nvSpPr>
        <p:spPr>
          <a:xfrm>
            <a:off x="7829383" y="4913075"/>
            <a:ext cx="61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€4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841CE-7F48-CA07-FA62-C46B26D6C89B}"/>
              </a:ext>
            </a:extLst>
          </p:cNvPr>
          <p:cNvSpPr txBox="1"/>
          <p:nvPr/>
        </p:nvSpPr>
        <p:spPr>
          <a:xfrm>
            <a:off x="7792331" y="6344735"/>
            <a:ext cx="61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€4</a:t>
            </a: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F4E6ADFC-1DE6-5650-A84E-7838D5ABAA46}"/>
              </a:ext>
            </a:extLst>
          </p:cNvPr>
          <p:cNvSpPr/>
          <p:nvPr/>
        </p:nvSpPr>
        <p:spPr>
          <a:xfrm>
            <a:off x="4159412" y="4256517"/>
            <a:ext cx="634313" cy="55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5F92E9B1-29A5-E6CB-21A1-DCD61617682A}"/>
              </a:ext>
            </a:extLst>
          </p:cNvPr>
          <p:cNvSpPr/>
          <p:nvPr/>
        </p:nvSpPr>
        <p:spPr>
          <a:xfrm>
            <a:off x="9066787" y="4199660"/>
            <a:ext cx="634313" cy="55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8E5AA518-7145-A797-90A2-04565C6A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4035"/>
              </p:ext>
            </p:extLst>
          </p:nvPr>
        </p:nvGraphicFramePr>
        <p:xfrm>
          <a:off x="9917689" y="3723121"/>
          <a:ext cx="1957467" cy="195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904">
                  <a:extLst>
                    <a:ext uri="{9D8B030D-6E8A-4147-A177-3AD203B41FA5}">
                      <a16:colId xmlns:a16="http://schemas.microsoft.com/office/drawing/2014/main" val="1171279595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886658164"/>
                    </a:ext>
                  </a:extLst>
                </a:gridCol>
                <a:gridCol w="495633">
                  <a:extLst>
                    <a:ext uri="{9D8B030D-6E8A-4147-A177-3AD203B41FA5}">
                      <a16:colId xmlns:a16="http://schemas.microsoft.com/office/drawing/2014/main" val="2538168380"/>
                    </a:ext>
                  </a:extLst>
                </a:gridCol>
              </a:tblGrid>
              <a:tr h="310587">
                <a:tc>
                  <a:txBody>
                    <a:bodyPr/>
                    <a:lstStyle/>
                    <a:p>
                      <a:r>
                        <a:rPr lang="en-CY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31952"/>
                  </a:ext>
                </a:extLst>
              </a:tr>
              <a:tr h="529020">
                <a:tc>
                  <a:txBody>
                    <a:bodyPr/>
                    <a:lstStyle/>
                    <a:p>
                      <a:r>
                        <a:rPr lang="en-CY" b="1" dirty="0"/>
                        <a:t>Pr(S)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407761"/>
                  </a:ext>
                </a:extLst>
              </a:tr>
              <a:tr h="529020">
                <a:tc>
                  <a:txBody>
                    <a:bodyPr/>
                    <a:lstStyle/>
                    <a:p>
                      <a:r>
                        <a:rPr lang="en-CY" b="1" dirty="0"/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008078"/>
                  </a:ext>
                </a:extLst>
              </a:tr>
              <a:tr h="529020">
                <a:tc>
                  <a:txBody>
                    <a:bodyPr/>
                    <a:lstStyle/>
                    <a:p>
                      <a:r>
                        <a:rPr lang="en-CY" b="1" dirty="0"/>
                        <a:t>Reject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95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96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6FD4-94B0-DE2D-7BD3-0E3C2356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Choice between gambles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1D2F-D294-FB63-12AE-6300E82F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What is the expected value of Accepting?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06A9B8-0545-FE3C-2361-3F1398841AA0}"/>
              </a:ext>
            </a:extLst>
          </p:cNvPr>
          <p:cNvSpPr txBox="1"/>
          <p:nvPr/>
        </p:nvSpPr>
        <p:spPr>
          <a:xfrm>
            <a:off x="7393446" y="6469133"/>
            <a:ext cx="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T</a:t>
            </a:r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8E5AA518-7145-A797-90A2-04565C6A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41203"/>
              </p:ext>
            </p:extLst>
          </p:nvPr>
        </p:nvGraphicFramePr>
        <p:xfrm>
          <a:off x="1576878" y="3429000"/>
          <a:ext cx="1957467" cy="195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904">
                  <a:extLst>
                    <a:ext uri="{9D8B030D-6E8A-4147-A177-3AD203B41FA5}">
                      <a16:colId xmlns:a16="http://schemas.microsoft.com/office/drawing/2014/main" val="1171279595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886658164"/>
                    </a:ext>
                  </a:extLst>
                </a:gridCol>
                <a:gridCol w="495633">
                  <a:extLst>
                    <a:ext uri="{9D8B030D-6E8A-4147-A177-3AD203B41FA5}">
                      <a16:colId xmlns:a16="http://schemas.microsoft.com/office/drawing/2014/main" val="2538168380"/>
                    </a:ext>
                  </a:extLst>
                </a:gridCol>
              </a:tblGrid>
              <a:tr h="310587">
                <a:tc>
                  <a:txBody>
                    <a:bodyPr/>
                    <a:lstStyle/>
                    <a:p>
                      <a:r>
                        <a:rPr lang="en-CY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31952"/>
                  </a:ext>
                </a:extLst>
              </a:tr>
              <a:tr h="529020">
                <a:tc>
                  <a:txBody>
                    <a:bodyPr/>
                    <a:lstStyle/>
                    <a:p>
                      <a:r>
                        <a:rPr lang="en-CY" b="1" dirty="0"/>
                        <a:t>Pr(S)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423839"/>
                  </a:ext>
                </a:extLst>
              </a:tr>
              <a:tr h="529020">
                <a:tc>
                  <a:txBody>
                    <a:bodyPr/>
                    <a:lstStyle/>
                    <a:p>
                      <a:r>
                        <a:rPr lang="en-CY" b="1" dirty="0"/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008078"/>
                  </a:ext>
                </a:extLst>
              </a:tr>
              <a:tr h="529020">
                <a:tc>
                  <a:txBody>
                    <a:bodyPr/>
                    <a:lstStyle/>
                    <a:p>
                      <a:r>
                        <a:rPr lang="en-CY" b="1" dirty="0"/>
                        <a:t>Reject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9542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71EBB64-AA43-D9ED-78FC-98E857E63B3C}"/>
              </a:ext>
            </a:extLst>
          </p:cNvPr>
          <p:cNvSpPr txBox="1"/>
          <p:nvPr/>
        </p:nvSpPr>
        <p:spPr>
          <a:xfrm>
            <a:off x="2555611" y="3059668"/>
            <a:ext cx="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1/2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96B74-0ACB-B188-06E1-72F4086F92D5}"/>
              </a:ext>
            </a:extLst>
          </p:cNvPr>
          <p:cNvSpPr txBox="1"/>
          <p:nvPr/>
        </p:nvSpPr>
        <p:spPr>
          <a:xfrm>
            <a:off x="3718742" y="2582614"/>
            <a:ext cx="7735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800" i="1" dirty="0"/>
              <a:t>EV(Accept) </a:t>
            </a:r>
            <a:r>
              <a:rPr lang="el-GR" sz="2800" i="1" dirty="0"/>
              <a:t>	</a:t>
            </a:r>
            <a:r>
              <a:rPr lang="en-CY" sz="2800" i="1" dirty="0"/>
              <a:t>= Pr(H) </a:t>
            </a:r>
            <a:r>
              <a:rPr lang="el-GR" sz="2800" i="1" dirty="0"/>
              <a:t>*</a:t>
            </a:r>
            <a:r>
              <a:rPr lang="en-CY" sz="2800" i="1" dirty="0"/>
              <a:t> </a:t>
            </a:r>
            <a:r>
              <a:rPr lang="el-GR" sz="2800" i="1" dirty="0"/>
              <a:t>π(Α,Η) + </a:t>
            </a:r>
            <a:r>
              <a:rPr lang="en-CY" sz="2800" i="1" dirty="0"/>
              <a:t>Pr(</a:t>
            </a:r>
            <a:r>
              <a:rPr lang="el-GR" sz="2800" i="1" dirty="0"/>
              <a:t>Τ</a:t>
            </a:r>
            <a:r>
              <a:rPr lang="en-CY" sz="2800" i="1" dirty="0"/>
              <a:t>) </a:t>
            </a:r>
            <a:r>
              <a:rPr lang="el-GR" sz="2800" i="1" dirty="0"/>
              <a:t>*</a:t>
            </a:r>
            <a:r>
              <a:rPr lang="en-CY" sz="2800" i="1" dirty="0"/>
              <a:t> </a:t>
            </a:r>
            <a:r>
              <a:rPr lang="el-GR" sz="2800" i="1" dirty="0"/>
              <a:t>π(Α,Τ) </a:t>
            </a:r>
          </a:p>
          <a:p>
            <a:r>
              <a:rPr lang="el-GR" sz="2800" i="1" dirty="0"/>
              <a:t>		= </a:t>
            </a:r>
            <a:r>
              <a:rPr lang="en-CY" sz="2800" i="1" dirty="0"/>
              <a:t>½ €10 + ½ €0 </a:t>
            </a:r>
            <a:endParaRPr lang="el-GR" sz="2800" i="1" dirty="0"/>
          </a:p>
          <a:p>
            <a:r>
              <a:rPr lang="el-GR" sz="2800" i="1" dirty="0"/>
              <a:t>		</a:t>
            </a:r>
            <a:r>
              <a:rPr lang="en-CY" sz="2800" i="1" dirty="0"/>
              <a:t>= €5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28C4D-FE5B-5DB9-4055-86C0E8ECD6B0}"/>
              </a:ext>
            </a:extLst>
          </p:cNvPr>
          <p:cNvSpPr txBox="1"/>
          <p:nvPr/>
        </p:nvSpPr>
        <p:spPr>
          <a:xfrm>
            <a:off x="3668285" y="4422976"/>
            <a:ext cx="7735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800" i="1" dirty="0"/>
              <a:t>EV(</a:t>
            </a:r>
            <a:r>
              <a:rPr lang="en-US" sz="2800" i="1" dirty="0"/>
              <a:t>Reject</a:t>
            </a:r>
            <a:r>
              <a:rPr lang="en-CY" sz="2800" i="1" dirty="0"/>
              <a:t>) </a:t>
            </a:r>
            <a:r>
              <a:rPr lang="el-GR" sz="2800" i="1" dirty="0"/>
              <a:t>	</a:t>
            </a:r>
            <a:r>
              <a:rPr lang="en-CY" sz="2800" i="1" dirty="0"/>
              <a:t>= Pr(H) </a:t>
            </a:r>
            <a:r>
              <a:rPr lang="el-GR" sz="2800" i="1" dirty="0"/>
              <a:t>*</a:t>
            </a:r>
            <a:r>
              <a:rPr lang="en-CY" sz="2800" i="1" dirty="0"/>
              <a:t> </a:t>
            </a:r>
            <a:r>
              <a:rPr lang="el-GR" sz="2800" i="1" dirty="0"/>
              <a:t>π(</a:t>
            </a:r>
            <a:r>
              <a:rPr lang="en-US" sz="2800" i="1" dirty="0"/>
              <a:t>R</a:t>
            </a:r>
            <a:r>
              <a:rPr lang="el-GR" sz="2800" i="1" dirty="0"/>
              <a:t>,Η) + </a:t>
            </a:r>
            <a:r>
              <a:rPr lang="en-CY" sz="2800" i="1" dirty="0"/>
              <a:t>Pr(</a:t>
            </a:r>
            <a:r>
              <a:rPr lang="el-GR" sz="2800" i="1" dirty="0"/>
              <a:t>Τ</a:t>
            </a:r>
            <a:r>
              <a:rPr lang="en-CY" sz="2800" i="1" dirty="0"/>
              <a:t>) </a:t>
            </a:r>
            <a:r>
              <a:rPr lang="el-GR" sz="2800" i="1" dirty="0"/>
              <a:t>*</a:t>
            </a:r>
            <a:r>
              <a:rPr lang="en-CY" sz="2800" i="1" dirty="0"/>
              <a:t> </a:t>
            </a:r>
            <a:r>
              <a:rPr lang="el-GR" sz="2800" i="1" dirty="0"/>
              <a:t>π(</a:t>
            </a:r>
            <a:r>
              <a:rPr lang="en-US" sz="2800" i="1" dirty="0"/>
              <a:t>R</a:t>
            </a:r>
            <a:r>
              <a:rPr lang="el-GR" sz="2800" i="1" dirty="0"/>
              <a:t>,Τ) </a:t>
            </a:r>
          </a:p>
          <a:p>
            <a:r>
              <a:rPr lang="el-GR" sz="2800" i="1" dirty="0"/>
              <a:t>		= </a:t>
            </a:r>
            <a:r>
              <a:rPr lang="en-CY" sz="2800" i="1" dirty="0"/>
              <a:t>½ €4 + ½ €4 </a:t>
            </a:r>
            <a:endParaRPr lang="el-GR" sz="2800" i="1" dirty="0"/>
          </a:p>
          <a:p>
            <a:r>
              <a:rPr lang="el-GR" sz="2800" i="1" dirty="0"/>
              <a:t>		</a:t>
            </a:r>
            <a:r>
              <a:rPr lang="en-CY" sz="2800" i="1" dirty="0"/>
              <a:t>= €4 </a:t>
            </a:r>
          </a:p>
        </p:txBody>
      </p:sp>
    </p:spTree>
    <p:extLst>
      <p:ext uri="{BB962C8B-B14F-4D97-AF65-F5344CB8AC3E}">
        <p14:creationId xmlns:p14="http://schemas.microsoft.com/office/powerpoint/2010/main" val="395419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B885-3605-F1EE-ABA8-086000C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FA87-943E-91EB-1090-357F0545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Choice under Certainty</a:t>
            </a:r>
          </a:p>
          <a:p>
            <a:r>
              <a:rPr lang="en-CY" dirty="0"/>
              <a:t>Judgement under Risk &amp; Uncertainty</a:t>
            </a:r>
          </a:p>
          <a:p>
            <a:r>
              <a:rPr lang="en-CY" b="1" dirty="0"/>
              <a:t>Choices under Risk &amp; Uncertainty</a:t>
            </a:r>
          </a:p>
          <a:p>
            <a:r>
              <a:rPr lang="en-CY" dirty="0"/>
              <a:t>Intertemporal Choice</a:t>
            </a:r>
          </a:p>
          <a:p>
            <a:r>
              <a:rPr lang="en-CY" dirty="0"/>
              <a:t>Strategic Interaction</a:t>
            </a:r>
          </a:p>
        </p:txBody>
      </p:sp>
    </p:spTree>
    <p:extLst>
      <p:ext uri="{BB962C8B-B14F-4D97-AF65-F5344CB8AC3E}">
        <p14:creationId xmlns:p14="http://schemas.microsoft.com/office/powerpoint/2010/main" val="409064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BEE-FE76-9AAD-087D-685083F7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Exercise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ADBB-786F-9362-A957-822C8A1D8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i="1" dirty="0"/>
              <a:t>If a parking ticket (from parking illegally) costs €30 and it costs €5 to park legally, what does the probability of getting a ticket need to be for the expected value of parking legally to equal the expected value of parking illegally?</a:t>
            </a:r>
          </a:p>
        </p:txBody>
      </p:sp>
    </p:spTree>
    <p:extLst>
      <p:ext uri="{BB962C8B-B14F-4D97-AF65-F5344CB8AC3E}">
        <p14:creationId xmlns:p14="http://schemas.microsoft.com/office/powerpoint/2010/main" val="124675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BEE-FE76-9AAD-087D-685083F7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Exercise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ADBB-786F-9362-A957-822C8A1D8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i="1" dirty="0"/>
              <a:t>If a parking ticket (from parking illegally) costs €30 and it costs €5 to park legally, what does the probability of getting a ticket need to be for the expected value of parking legally to equal the expected value of parking illegally?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First assume that the probability of getting a ticket is </a:t>
            </a:r>
            <a:r>
              <a:rPr lang="en-CY" i="1" dirty="0"/>
              <a:t>p.</a:t>
            </a:r>
            <a:endParaRPr lang="en-C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64B6F-002A-FCCD-AC9F-D980BEE07B30}"/>
              </a:ext>
            </a:extLst>
          </p:cNvPr>
          <p:cNvSpPr txBox="1"/>
          <p:nvPr/>
        </p:nvSpPr>
        <p:spPr>
          <a:xfrm>
            <a:off x="838200" y="4814228"/>
            <a:ext cx="773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400" i="1" dirty="0"/>
              <a:t>EV(legally) </a:t>
            </a:r>
            <a:r>
              <a:rPr lang="el-GR" sz="2400" i="1" dirty="0"/>
              <a:t>	</a:t>
            </a:r>
            <a:r>
              <a:rPr lang="en-CY" sz="2400" i="1" dirty="0"/>
              <a:t>= -5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6C57D-9790-1ADC-4021-484E4BDD57C5}"/>
              </a:ext>
            </a:extLst>
          </p:cNvPr>
          <p:cNvSpPr txBox="1"/>
          <p:nvPr/>
        </p:nvSpPr>
        <p:spPr>
          <a:xfrm>
            <a:off x="838200" y="5484465"/>
            <a:ext cx="357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400" i="1" dirty="0"/>
              <a:t>EV(illegally) </a:t>
            </a:r>
            <a:r>
              <a:rPr lang="el-GR" sz="2400" i="1" dirty="0"/>
              <a:t>	</a:t>
            </a:r>
            <a:r>
              <a:rPr lang="en-CY" sz="2400" i="1" dirty="0"/>
              <a:t>= </a:t>
            </a:r>
            <a:r>
              <a:rPr lang="en-US" sz="2400" i="1" dirty="0"/>
              <a:t>p * (-30)</a:t>
            </a:r>
            <a:endParaRPr lang="en-CY" sz="2400" i="1" dirty="0"/>
          </a:p>
        </p:txBody>
      </p:sp>
    </p:spTree>
    <p:extLst>
      <p:ext uri="{BB962C8B-B14F-4D97-AF65-F5344CB8AC3E}">
        <p14:creationId xmlns:p14="http://schemas.microsoft.com/office/powerpoint/2010/main" val="47944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ABEE-FE76-9AAD-087D-685083F7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Exercise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ADBB-786F-9362-A957-822C8A1D8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i="1" dirty="0"/>
              <a:t>If a parking ticket (from parking illegally) costs €30 and it costs €5 to park legally, what does the probability of getting a ticket need to be for the expected value of parking legally to equal the expected value of parking illegally?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First assume that the probability of getting a ticket is </a:t>
            </a:r>
            <a:r>
              <a:rPr lang="en-CY" i="1" dirty="0"/>
              <a:t>p.</a:t>
            </a:r>
            <a:endParaRPr lang="en-C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64B6F-002A-FCCD-AC9F-D980BEE07B30}"/>
              </a:ext>
            </a:extLst>
          </p:cNvPr>
          <p:cNvSpPr txBox="1"/>
          <p:nvPr/>
        </p:nvSpPr>
        <p:spPr>
          <a:xfrm>
            <a:off x="838200" y="4814228"/>
            <a:ext cx="773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400" i="1" dirty="0"/>
              <a:t>EV(legally) </a:t>
            </a:r>
            <a:r>
              <a:rPr lang="el-GR" sz="2400" i="1" dirty="0"/>
              <a:t>	</a:t>
            </a:r>
            <a:r>
              <a:rPr lang="en-CY" sz="2400" i="1" dirty="0"/>
              <a:t>= -5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6C57D-9790-1ADC-4021-484E4BDD57C5}"/>
              </a:ext>
            </a:extLst>
          </p:cNvPr>
          <p:cNvSpPr txBox="1"/>
          <p:nvPr/>
        </p:nvSpPr>
        <p:spPr>
          <a:xfrm>
            <a:off x="838200" y="5484465"/>
            <a:ext cx="357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400" i="1" dirty="0"/>
              <a:t>EV(illegally) </a:t>
            </a:r>
            <a:r>
              <a:rPr lang="el-GR" sz="2400" i="1" dirty="0"/>
              <a:t>	</a:t>
            </a:r>
            <a:r>
              <a:rPr lang="en-CY" sz="2400" i="1" dirty="0"/>
              <a:t>= </a:t>
            </a:r>
            <a:r>
              <a:rPr lang="en-US" sz="2400" i="1" dirty="0"/>
              <a:t>p * (-30)</a:t>
            </a:r>
            <a:endParaRPr lang="en-CY" sz="2400" i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C34DE77-F0EA-07D2-7F8A-A0C9E26A4054}"/>
              </a:ext>
            </a:extLst>
          </p:cNvPr>
          <p:cNvSpPr/>
          <p:nvPr/>
        </p:nvSpPr>
        <p:spPr>
          <a:xfrm>
            <a:off x="4061896" y="4814228"/>
            <a:ext cx="349466" cy="119345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6AE30-44AF-B14C-1D50-6D5A443616DA}"/>
              </a:ext>
            </a:extLst>
          </p:cNvPr>
          <p:cNvSpPr txBox="1"/>
          <p:nvPr/>
        </p:nvSpPr>
        <p:spPr>
          <a:xfrm>
            <a:off x="4456028" y="5149347"/>
            <a:ext cx="773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400" i="1" dirty="0"/>
              <a:t>EV(legally) = EV(illegally) </a:t>
            </a:r>
            <a:r>
              <a:rPr lang="en-CY" sz="2400" i="1" dirty="0">
                <a:sym typeface="Wingdings" pitchFamily="2" charset="2"/>
              </a:rPr>
              <a:t> </a:t>
            </a:r>
            <a:r>
              <a:rPr lang="en-CY" sz="2400" i="1" dirty="0"/>
              <a:t> -5 = p*(-30) </a:t>
            </a:r>
            <a:r>
              <a:rPr lang="en-CY" sz="2400" i="1" dirty="0">
                <a:sym typeface="Wingdings" pitchFamily="2" charset="2"/>
              </a:rPr>
              <a:t> p = 1/6</a:t>
            </a:r>
            <a:endParaRPr lang="en-CY" sz="2400" i="1" dirty="0"/>
          </a:p>
        </p:txBody>
      </p:sp>
    </p:spTree>
    <p:extLst>
      <p:ext uri="{BB962C8B-B14F-4D97-AF65-F5344CB8AC3E}">
        <p14:creationId xmlns:p14="http://schemas.microsoft.com/office/powerpoint/2010/main" val="966941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7D0D-94C7-8C60-4718-A5CE9823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St Petersburg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27FC-1F3D-E81A-05C4-8D619BE4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i="1" dirty="0"/>
              <a:t>I flip a coin</a:t>
            </a:r>
            <a:r>
              <a:rPr lang="en-GB" i="1" dirty="0"/>
              <a:t>, and your payoff depends on how many times it takes to obtain heads: if it takes only one time, your payoff is €2, if it takes two times,</a:t>
            </a:r>
            <a:r>
              <a:rPr lang="en-CY" i="1" dirty="0"/>
              <a:t> your payoff is €4, three times your payoff is €8, etc.</a:t>
            </a:r>
          </a:p>
          <a:p>
            <a:pPr marL="0" indent="0">
              <a:buNone/>
            </a:pPr>
            <a:endParaRPr lang="en-CY" i="1" dirty="0"/>
          </a:p>
          <a:p>
            <a:pPr marL="0" indent="0">
              <a:buNone/>
            </a:pPr>
            <a:endParaRPr lang="en-CY" i="1" dirty="0"/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Sounds good? What is the expected value?</a:t>
            </a:r>
          </a:p>
          <a:p>
            <a:pPr marL="0" indent="0">
              <a:buNone/>
            </a:pPr>
            <a:r>
              <a:rPr lang="en-CY" dirty="0"/>
              <a:t>How much would you be willing to pay for taking this gamble?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60117E-AF4C-C77E-5ED0-7700233C5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16006"/>
              </p:ext>
            </p:extLst>
          </p:nvPr>
        </p:nvGraphicFramePr>
        <p:xfrm>
          <a:off x="3072576" y="3208814"/>
          <a:ext cx="493240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68">
                  <a:extLst>
                    <a:ext uri="{9D8B030D-6E8A-4147-A177-3AD203B41FA5}">
                      <a16:colId xmlns:a16="http://schemas.microsoft.com/office/drawing/2014/main" val="1171279595"/>
                    </a:ext>
                  </a:extLst>
                </a:gridCol>
                <a:gridCol w="682047">
                  <a:extLst>
                    <a:ext uri="{9D8B030D-6E8A-4147-A177-3AD203B41FA5}">
                      <a16:colId xmlns:a16="http://schemas.microsoft.com/office/drawing/2014/main" val="2886658164"/>
                    </a:ext>
                  </a:extLst>
                </a:gridCol>
                <a:gridCol w="756631">
                  <a:extLst>
                    <a:ext uri="{9D8B030D-6E8A-4147-A177-3AD203B41FA5}">
                      <a16:colId xmlns:a16="http://schemas.microsoft.com/office/drawing/2014/main" val="2538168380"/>
                    </a:ext>
                  </a:extLst>
                </a:gridCol>
                <a:gridCol w="756631">
                  <a:extLst>
                    <a:ext uri="{9D8B030D-6E8A-4147-A177-3AD203B41FA5}">
                      <a16:colId xmlns:a16="http://schemas.microsoft.com/office/drawing/2014/main" val="1327812828"/>
                    </a:ext>
                  </a:extLst>
                </a:gridCol>
                <a:gridCol w="756631">
                  <a:extLst>
                    <a:ext uri="{9D8B030D-6E8A-4147-A177-3AD203B41FA5}">
                      <a16:colId xmlns:a16="http://schemas.microsoft.com/office/drawing/2014/main" val="3254229606"/>
                    </a:ext>
                  </a:extLst>
                </a:gridCol>
              </a:tblGrid>
              <a:tr h="292013">
                <a:tc>
                  <a:txBody>
                    <a:bodyPr/>
                    <a:lstStyle/>
                    <a:p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TTH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31952"/>
                  </a:ext>
                </a:extLst>
              </a:tr>
              <a:tr h="529020">
                <a:tc>
                  <a:txBody>
                    <a:bodyPr/>
                    <a:lstStyle/>
                    <a:p>
                      <a:r>
                        <a:rPr lang="en-CY" b="1" dirty="0"/>
                        <a:t>St Petersburg </a:t>
                      </a:r>
                    </a:p>
                    <a:p>
                      <a:r>
                        <a:rPr lang="en-CY" b="1" dirty="0"/>
                        <a:t>Gamble (SPG)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008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30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7D0D-94C7-8C60-4718-A5CE9823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St Petersburg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27FC-1F3D-E81A-05C4-8D619BE4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i="1" dirty="0"/>
              <a:t>I flip a coin and your payof depends on how many times it takes to obtain heads: if it takes only one time, your payoff is €2, if it takes two times your payoff is €4, three times your payoff is €8, etc.</a:t>
            </a:r>
          </a:p>
          <a:p>
            <a:pPr marL="0" indent="0">
              <a:buNone/>
            </a:pPr>
            <a:endParaRPr lang="en-CY" i="1" dirty="0"/>
          </a:p>
          <a:p>
            <a:pPr marL="0" indent="0">
              <a:buNone/>
            </a:pPr>
            <a:endParaRPr lang="en-CY" i="1" dirty="0"/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Sounds good? What is the expected value?</a:t>
            </a:r>
          </a:p>
          <a:p>
            <a:pPr marL="0" indent="0">
              <a:buNone/>
            </a:pPr>
            <a:r>
              <a:rPr lang="en-CY" dirty="0"/>
              <a:t>How much would you be willing to pay for taking this gamble?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60117E-AF4C-C77E-5ED0-7700233C5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7440"/>
              </p:ext>
            </p:extLst>
          </p:nvPr>
        </p:nvGraphicFramePr>
        <p:xfrm>
          <a:off x="3062416" y="3267303"/>
          <a:ext cx="493240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68">
                  <a:extLst>
                    <a:ext uri="{9D8B030D-6E8A-4147-A177-3AD203B41FA5}">
                      <a16:colId xmlns:a16="http://schemas.microsoft.com/office/drawing/2014/main" val="1171279595"/>
                    </a:ext>
                  </a:extLst>
                </a:gridCol>
                <a:gridCol w="682047">
                  <a:extLst>
                    <a:ext uri="{9D8B030D-6E8A-4147-A177-3AD203B41FA5}">
                      <a16:colId xmlns:a16="http://schemas.microsoft.com/office/drawing/2014/main" val="2886658164"/>
                    </a:ext>
                  </a:extLst>
                </a:gridCol>
                <a:gridCol w="756631">
                  <a:extLst>
                    <a:ext uri="{9D8B030D-6E8A-4147-A177-3AD203B41FA5}">
                      <a16:colId xmlns:a16="http://schemas.microsoft.com/office/drawing/2014/main" val="2538168380"/>
                    </a:ext>
                  </a:extLst>
                </a:gridCol>
                <a:gridCol w="756631">
                  <a:extLst>
                    <a:ext uri="{9D8B030D-6E8A-4147-A177-3AD203B41FA5}">
                      <a16:colId xmlns:a16="http://schemas.microsoft.com/office/drawing/2014/main" val="1327812828"/>
                    </a:ext>
                  </a:extLst>
                </a:gridCol>
                <a:gridCol w="756631">
                  <a:extLst>
                    <a:ext uri="{9D8B030D-6E8A-4147-A177-3AD203B41FA5}">
                      <a16:colId xmlns:a16="http://schemas.microsoft.com/office/drawing/2014/main" val="3254229606"/>
                    </a:ext>
                  </a:extLst>
                </a:gridCol>
              </a:tblGrid>
              <a:tr h="310587">
                <a:tc>
                  <a:txBody>
                    <a:bodyPr/>
                    <a:lstStyle/>
                    <a:p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TTH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31952"/>
                  </a:ext>
                </a:extLst>
              </a:tr>
              <a:tr h="529020">
                <a:tc>
                  <a:txBody>
                    <a:bodyPr/>
                    <a:lstStyle/>
                    <a:p>
                      <a:r>
                        <a:rPr lang="en-CY" b="1" dirty="0"/>
                        <a:t>St Petersburg </a:t>
                      </a:r>
                    </a:p>
                    <a:p>
                      <a:r>
                        <a:rPr lang="en-CY" b="1" dirty="0"/>
                        <a:t>Gamble (SPG)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0080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451A18-33C9-79F9-B103-812015E52241}"/>
              </a:ext>
            </a:extLst>
          </p:cNvPr>
          <p:cNvSpPr txBox="1"/>
          <p:nvPr/>
        </p:nvSpPr>
        <p:spPr>
          <a:xfrm>
            <a:off x="1102840" y="5761464"/>
            <a:ext cx="9986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400" i="1" dirty="0"/>
              <a:t>EV(SPG) 	= 1/2*€2 	+ 1/4*€4 	+ 1/8*€8 	+ …</a:t>
            </a:r>
          </a:p>
          <a:p>
            <a:r>
              <a:rPr lang="en-CY" sz="2400" i="1" dirty="0"/>
              <a:t>		= 1 		+ 1 		+ 1 		+ … 	= €∞  </a:t>
            </a:r>
          </a:p>
        </p:txBody>
      </p:sp>
    </p:spTree>
    <p:extLst>
      <p:ext uri="{BB962C8B-B14F-4D97-AF65-F5344CB8AC3E}">
        <p14:creationId xmlns:p14="http://schemas.microsoft.com/office/powerpoint/2010/main" val="3339074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7C26C3-7987-517C-F061-4A4C30B6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Expected Utility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C6A8D-7103-28FC-AA10-5232435A1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73975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3244D-2CFA-ED36-3BC9-8F65A52C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Money and Utility of </a:t>
            </a:r>
            <a:r>
              <a:rPr lang="en-GB" dirty="0"/>
              <a:t>M</a:t>
            </a:r>
            <a:r>
              <a:rPr lang="en-CY" dirty="0"/>
              <a:t>oney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0FE2B-21C6-B13D-CEDF-3544DE1E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sz="3600" dirty="0"/>
              <a:t>More money is better, but…</a:t>
            </a:r>
          </a:p>
          <a:p>
            <a:endParaRPr lang="en-CY" sz="3600" dirty="0"/>
          </a:p>
          <a:p>
            <a:r>
              <a:rPr lang="en-CY" sz="3600" dirty="0"/>
              <a:t>The utility from an additional euro is not always the same:</a:t>
            </a:r>
          </a:p>
          <a:p>
            <a:pPr lvl="1"/>
            <a:r>
              <a:rPr lang="en-GB" sz="3200" dirty="0"/>
              <a:t>W</a:t>
            </a:r>
            <a:r>
              <a:rPr lang="en-CY" sz="3200" dirty="0"/>
              <a:t>hat is the utility a homeless man gets from €1</a:t>
            </a:r>
            <a:r>
              <a:rPr lang="en-US" altLang="zh-CN" sz="3200" dirty="0"/>
              <a:t>0</a:t>
            </a:r>
            <a:r>
              <a:rPr lang="en-CY" sz="3200" dirty="0"/>
              <a:t>?</a:t>
            </a:r>
          </a:p>
          <a:p>
            <a:pPr lvl="1"/>
            <a:r>
              <a:rPr lang="en-CY" sz="3200" dirty="0"/>
              <a:t>What is the utility Elon Musk gets from €1</a:t>
            </a:r>
            <a:r>
              <a:rPr lang="en-US" altLang="zh-CN" sz="3200" dirty="0"/>
              <a:t>0</a:t>
            </a:r>
            <a:r>
              <a:rPr lang="en-CY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68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9036-CB0B-EF19-0977-02F510A5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Utility of money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32454E-1E7C-0B0A-E8FF-0CE4F05980E9}"/>
              </a:ext>
            </a:extLst>
          </p:cNvPr>
          <p:cNvGrpSpPr/>
          <p:nvPr/>
        </p:nvGrpSpPr>
        <p:grpSpPr>
          <a:xfrm>
            <a:off x="2730844" y="1989438"/>
            <a:ext cx="6141308" cy="4077730"/>
            <a:chOff x="2730843" y="1989438"/>
            <a:chExt cx="7236941" cy="443607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F7794FB-E2B1-0DD6-ADDE-C3416FFEE8EB}"/>
                </a:ext>
              </a:extLst>
            </p:cNvPr>
            <p:cNvCxnSpPr/>
            <p:nvPr/>
          </p:nvCxnSpPr>
          <p:spPr>
            <a:xfrm>
              <a:off x="2730843" y="1989438"/>
              <a:ext cx="0" cy="4436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332032E-9B19-5563-F401-36A0AC26DE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3" y="6417277"/>
              <a:ext cx="72369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85542D4-8687-40F4-37B5-08D49D93268A}"/>
              </a:ext>
            </a:extLst>
          </p:cNvPr>
          <p:cNvSpPr txBox="1"/>
          <p:nvPr/>
        </p:nvSpPr>
        <p:spPr>
          <a:xfrm>
            <a:off x="8637373" y="6215449"/>
            <a:ext cx="506627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i="1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BF1EE-E8E2-019A-9746-6EA0269F2577}"/>
              </a:ext>
            </a:extLst>
          </p:cNvPr>
          <p:cNvSpPr txBox="1"/>
          <p:nvPr/>
        </p:nvSpPr>
        <p:spPr>
          <a:xfrm>
            <a:off x="2104767" y="1804087"/>
            <a:ext cx="62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u</a:t>
            </a:r>
            <a:r>
              <a:rPr lang="en-CY" i="1" dirty="0"/>
              <a:t>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BA588-D592-21C3-0943-3E19643F7DC8}"/>
              </a:ext>
            </a:extLst>
          </p:cNvPr>
          <p:cNvSpPr txBox="1"/>
          <p:nvPr/>
        </p:nvSpPr>
        <p:spPr>
          <a:xfrm>
            <a:off x="2477527" y="6030098"/>
            <a:ext cx="506627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i="1" dirty="0"/>
              <a:t>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1BBF62-0857-9B2E-0B43-71A69EBE30CD}"/>
              </a:ext>
            </a:extLst>
          </p:cNvPr>
          <p:cNvCxnSpPr/>
          <p:nvPr/>
        </p:nvCxnSpPr>
        <p:spPr>
          <a:xfrm flipV="1">
            <a:off x="2730840" y="2296987"/>
            <a:ext cx="4633787" cy="373311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2A8665E0-B3D6-04AC-9596-870BAF60B61E}"/>
              </a:ext>
            </a:extLst>
          </p:cNvPr>
          <p:cNvSpPr/>
          <p:nvPr/>
        </p:nvSpPr>
        <p:spPr>
          <a:xfrm flipH="1">
            <a:off x="2730838" y="2779718"/>
            <a:ext cx="16691917" cy="6523990"/>
          </a:xfrm>
          <a:prstGeom prst="arc">
            <a:avLst>
              <a:gd name="adj1" fmla="val 17909207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12005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F346-B508-9262-84DB-BDEE4409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Expected 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ABED5-8CAF-EE10-3068-BAFA7AE52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Y" i="1" dirty="0"/>
                  <a:t>EU(gamble) = Pr(S</a:t>
                </a:r>
                <a:r>
                  <a:rPr lang="en-CY" i="1" baseline="-25000" dirty="0"/>
                  <a:t>1</a:t>
                </a:r>
                <a:r>
                  <a:rPr lang="en-CY" i="1" dirty="0"/>
                  <a:t>) * u(</a:t>
                </a:r>
                <a:r>
                  <a:rPr lang="el-GR" i="1" dirty="0"/>
                  <a:t>π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) + </a:t>
                </a:r>
                <a:r>
                  <a:rPr lang="en-CY" i="1" dirty="0"/>
                  <a:t>Pr(S</a:t>
                </a:r>
                <a:r>
                  <a:rPr lang="en-CY" i="1" baseline="-25000" dirty="0"/>
                  <a:t>2</a:t>
                </a:r>
                <a:r>
                  <a:rPr lang="en-CY" i="1" dirty="0"/>
                  <a:t>) * u(</a:t>
                </a:r>
                <a:r>
                  <a:rPr lang="el-GR" i="1" dirty="0"/>
                  <a:t>π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) + …+</a:t>
                </a:r>
                <a:r>
                  <a:rPr lang="en-CY" i="1" dirty="0"/>
                  <a:t> Pr(S</a:t>
                </a:r>
                <a:r>
                  <a:rPr lang="en-CY" i="1" baseline="-25000" dirty="0"/>
                  <a:t>n</a:t>
                </a:r>
                <a:r>
                  <a:rPr lang="en-CY" i="1" dirty="0"/>
                  <a:t>) * u(</a:t>
                </a:r>
                <a:r>
                  <a:rPr lang="el-GR" i="1" dirty="0"/>
                  <a:t>π</a:t>
                </a:r>
                <a:r>
                  <a:rPr lang="en-US" i="1" baseline="-25000" dirty="0"/>
                  <a:t>n</a:t>
                </a:r>
                <a:r>
                  <a:rPr lang="en-US" i="1" dirty="0"/>
                  <a:t>)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b="1" i="1" dirty="0"/>
                  <a:t>Example: </a:t>
                </a:r>
                <a:r>
                  <a:rPr lang="en-US" i="1" dirty="0"/>
                  <a:t>suppose the utility function has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CY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ABED5-8CAF-EE10-3068-BAFA7AE52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7D7E8D7-A92C-D29A-1530-600E6914B4E3}"/>
              </a:ext>
            </a:extLst>
          </p:cNvPr>
          <p:cNvGrpSpPr/>
          <p:nvPr/>
        </p:nvGrpSpPr>
        <p:grpSpPr>
          <a:xfrm>
            <a:off x="1188976" y="3426279"/>
            <a:ext cx="2283272" cy="2246415"/>
            <a:chOff x="3450263" y="4301826"/>
            <a:chExt cx="2283272" cy="22464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D5ED0-9E23-84EB-8F2A-990A5E0C1057}"/>
                </a:ext>
              </a:extLst>
            </p:cNvPr>
            <p:cNvGrpSpPr/>
            <p:nvPr/>
          </p:nvGrpSpPr>
          <p:grpSpPr>
            <a:xfrm>
              <a:off x="3450263" y="4701213"/>
              <a:ext cx="1480083" cy="1475750"/>
              <a:chOff x="3314339" y="4381353"/>
              <a:chExt cx="3313216" cy="150477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48A0616-EE8C-1957-8470-BF930C037934}"/>
                  </a:ext>
                </a:extLst>
              </p:cNvPr>
              <p:cNvCxnSpPr/>
              <p:nvPr/>
            </p:nvCxnSpPr>
            <p:spPr>
              <a:xfrm flipH="1">
                <a:off x="3314339" y="4381353"/>
                <a:ext cx="3313216" cy="6768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5DF930-A8C2-A6F4-8965-A6425E8B42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14339" y="5058246"/>
                <a:ext cx="3313216" cy="8278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8FC568-C07E-33F6-EDBD-0C258516FD36}"/>
                </a:ext>
              </a:extLst>
            </p:cNvPr>
            <p:cNvSpPr txBox="1"/>
            <p:nvPr/>
          </p:nvSpPr>
          <p:spPr>
            <a:xfrm>
              <a:off x="3930812" y="4566276"/>
              <a:ext cx="5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1/2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10E795-8DB6-FB14-33E0-A5027C404DED}"/>
                </a:ext>
              </a:extLst>
            </p:cNvPr>
            <p:cNvSpPr txBox="1"/>
            <p:nvPr/>
          </p:nvSpPr>
          <p:spPr>
            <a:xfrm>
              <a:off x="3907462" y="5844221"/>
              <a:ext cx="5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1/2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F4607B-CF84-4D06-0F4E-B2A0077A3F07}"/>
                </a:ext>
              </a:extLst>
            </p:cNvPr>
            <p:cNvSpPr txBox="1"/>
            <p:nvPr/>
          </p:nvSpPr>
          <p:spPr>
            <a:xfrm>
              <a:off x="4670853" y="4301826"/>
              <a:ext cx="5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BBEBA2-04E5-85F5-5363-1000887D04DC}"/>
                </a:ext>
              </a:extLst>
            </p:cNvPr>
            <p:cNvSpPr txBox="1"/>
            <p:nvPr/>
          </p:nvSpPr>
          <p:spPr>
            <a:xfrm>
              <a:off x="4624153" y="6178909"/>
              <a:ext cx="5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E26305-B0E4-DDD3-5B61-156792CCDBFE}"/>
                </a:ext>
              </a:extLst>
            </p:cNvPr>
            <p:cNvSpPr txBox="1"/>
            <p:nvPr/>
          </p:nvSpPr>
          <p:spPr>
            <a:xfrm>
              <a:off x="5118423" y="4501520"/>
              <a:ext cx="615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€10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49B96-6859-82E4-CCCD-D8B04179DCC6}"/>
                </a:ext>
              </a:extLst>
            </p:cNvPr>
            <p:cNvSpPr txBox="1"/>
            <p:nvPr/>
          </p:nvSpPr>
          <p:spPr>
            <a:xfrm>
              <a:off x="5079989" y="6035296"/>
              <a:ext cx="615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dirty="0"/>
                <a:t>€0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6E9366-A008-D605-109D-A09EE5717220}"/>
                  </a:ext>
                </a:extLst>
              </p:cNvPr>
              <p:cNvSpPr txBox="1"/>
              <p:nvPr/>
            </p:nvSpPr>
            <p:spPr>
              <a:xfrm>
                <a:off x="3538150" y="4372239"/>
                <a:ext cx="8166425" cy="1994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𝑔𝑎𝑚𝑏𝑙𝑒</m:t>
                        </m:r>
                      </m:e>
                    </m:d>
                  </m:oMath>
                </a14:m>
                <a:r>
                  <a:rPr lang="en-CY" sz="2800" i="1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€10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(€0)</m:t>
                    </m:r>
                  </m:oMath>
                </a14:m>
                <a:endParaRPr lang="en-CY" sz="2800" i="1" dirty="0"/>
              </a:p>
              <a:p>
                <a:r>
                  <a:rPr lang="en-CY" sz="2800" i="1" dirty="0"/>
                  <a:t>	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rad>
                  </m:oMath>
                </a14:m>
                <a:endParaRPr lang="en-CY" sz="2800" i="1" dirty="0"/>
              </a:p>
              <a:p>
                <a:r>
                  <a:rPr lang="en-CY" sz="2800" i="1" dirty="0"/>
                  <a:t>			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Y" sz="2800" i="1" dirty="0"/>
                  <a:t> </a:t>
                </a:r>
                <a14:m>
                  <m:oMath xmlns:m="http://schemas.openxmlformats.org/officeDocument/2006/math">
                    <m:r>
                      <a:rPr lang="en-CY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1.58</m:t>
                    </m:r>
                  </m:oMath>
                </a14:m>
                <a:endParaRPr lang="en-CY" sz="28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6E9366-A008-D605-109D-A09EE5717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50" y="4372239"/>
                <a:ext cx="8166425" cy="1994200"/>
              </a:xfrm>
              <a:prstGeom prst="rect">
                <a:avLst/>
              </a:prstGeom>
              <a:blipFill>
                <a:blip r:embed="rId3"/>
                <a:stretch>
                  <a:fillRect l="-311" b="-633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585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7D0D-94C7-8C60-4718-A5CE9823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St Petersburg paradox with concave 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227FC-1F3D-E81A-05C4-8D619BE4FF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Y" i="1" dirty="0"/>
                  <a:t>I flip a coin and your payof depends on how many times it takes to obtain heads: if it takes only one time, your payoff is €2, if it takes two times your payoff is €4, three times your payoff is €8, etc.</a:t>
                </a:r>
              </a:p>
              <a:p>
                <a:pPr marL="0" indent="0">
                  <a:buNone/>
                </a:pPr>
                <a:endParaRPr lang="en-CY" i="1" dirty="0"/>
              </a:p>
              <a:p>
                <a:pPr marL="0" indent="0">
                  <a:buNone/>
                </a:pPr>
                <a:endParaRPr lang="en-CY" i="1" dirty="0"/>
              </a:p>
              <a:p>
                <a:pPr marL="0" indent="0">
                  <a:buNone/>
                </a:pPr>
                <a:endParaRPr lang="en-CY" dirty="0"/>
              </a:p>
              <a:p>
                <a:pPr marL="0" indent="0">
                  <a:buNone/>
                </a:pPr>
                <a:r>
                  <a:rPr lang="en-US" i="1" dirty="0"/>
                  <a:t>suppose the utility function has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CY" dirty="0"/>
                          <m:t> </m:t>
                        </m:r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𝑆𝑃𝐺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 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≈0.602&lt;∞</m:t>
                    </m:r>
                  </m:oMath>
                </a14:m>
                <a:r>
                  <a:rPr lang="en-CY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227FC-1F3D-E81A-05C4-8D619BE4FF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60117E-AF4C-C77E-5ED0-7700233C57E0}"/>
              </a:ext>
            </a:extLst>
          </p:cNvPr>
          <p:cNvGraphicFramePr>
            <a:graphicFrameLocks noGrp="1"/>
          </p:cNvGraphicFramePr>
          <p:nvPr/>
        </p:nvGraphicFramePr>
        <p:xfrm>
          <a:off x="3062416" y="3267303"/>
          <a:ext cx="493240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68">
                  <a:extLst>
                    <a:ext uri="{9D8B030D-6E8A-4147-A177-3AD203B41FA5}">
                      <a16:colId xmlns:a16="http://schemas.microsoft.com/office/drawing/2014/main" val="1171279595"/>
                    </a:ext>
                  </a:extLst>
                </a:gridCol>
                <a:gridCol w="682047">
                  <a:extLst>
                    <a:ext uri="{9D8B030D-6E8A-4147-A177-3AD203B41FA5}">
                      <a16:colId xmlns:a16="http://schemas.microsoft.com/office/drawing/2014/main" val="2886658164"/>
                    </a:ext>
                  </a:extLst>
                </a:gridCol>
                <a:gridCol w="756631">
                  <a:extLst>
                    <a:ext uri="{9D8B030D-6E8A-4147-A177-3AD203B41FA5}">
                      <a16:colId xmlns:a16="http://schemas.microsoft.com/office/drawing/2014/main" val="2538168380"/>
                    </a:ext>
                  </a:extLst>
                </a:gridCol>
                <a:gridCol w="756631">
                  <a:extLst>
                    <a:ext uri="{9D8B030D-6E8A-4147-A177-3AD203B41FA5}">
                      <a16:colId xmlns:a16="http://schemas.microsoft.com/office/drawing/2014/main" val="1327812828"/>
                    </a:ext>
                  </a:extLst>
                </a:gridCol>
                <a:gridCol w="756631">
                  <a:extLst>
                    <a:ext uri="{9D8B030D-6E8A-4147-A177-3AD203B41FA5}">
                      <a16:colId xmlns:a16="http://schemas.microsoft.com/office/drawing/2014/main" val="3254229606"/>
                    </a:ext>
                  </a:extLst>
                </a:gridCol>
              </a:tblGrid>
              <a:tr h="310587">
                <a:tc>
                  <a:txBody>
                    <a:bodyPr/>
                    <a:lstStyle/>
                    <a:p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TTH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31952"/>
                  </a:ext>
                </a:extLst>
              </a:tr>
              <a:tr h="529020">
                <a:tc>
                  <a:txBody>
                    <a:bodyPr/>
                    <a:lstStyle/>
                    <a:p>
                      <a:r>
                        <a:rPr lang="en-CY" b="1" dirty="0"/>
                        <a:t>St Petersburg </a:t>
                      </a:r>
                    </a:p>
                    <a:p>
                      <a:r>
                        <a:rPr lang="en-CY" b="1" dirty="0"/>
                        <a:t>Gamble (SPG)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€8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008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67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B885-3605-F1EE-ABA8-086000C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FA87-943E-91EB-1090-357F0545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Choice under Certainty</a:t>
            </a:r>
          </a:p>
          <a:p>
            <a:r>
              <a:rPr lang="en-CY" dirty="0"/>
              <a:t>Judgement under Risk &amp; Uncertainty</a:t>
            </a:r>
          </a:p>
          <a:p>
            <a:r>
              <a:rPr lang="en-CY" dirty="0"/>
              <a:t>Choices under Risk &amp; Uncertainty</a:t>
            </a:r>
          </a:p>
          <a:p>
            <a:pPr lvl="1"/>
            <a:r>
              <a:rPr lang="en-CY" b="1" dirty="0"/>
              <a:t>Rational Choice under Risk &amp; Uncertainty</a:t>
            </a:r>
          </a:p>
          <a:p>
            <a:pPr lvl="1"/>
            <a:r>
              <a:rPr lang="en-CY" dirty="0"/>
              <a:t>Decision-making under Risk &amp; Uncertainty</a:t>
            </a:r>
          </a:p>
          <a:p>
            <a:r>
              <a:rPr lang="en-CY" dirty="0"/>
              <a:t>Intertemporal Choice</a:t>
            </a:r>
          </a:p>
          <a:p>
            <a:r>
              <a:rPr lang="en-CY" dirty="0"/>
              <a:t>Strategic Interaction</a:t>
            </a:r>
          </a:p>
        </p:txBody>
      </p:sp>
    </p:spTree>
    <p:extLst>
      <p:ext uri="{BB962C8B-B14F-4D97-AF65-F5344CB8AC3E}">
        <p14:creationId xmlns:p14="http://schemas.microsoft.com/office/powerpoint/2010/main" val="1241086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CB0B-6047-E32E-9810-FDC9FD1C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Expected utility and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ADD0-0CFC-0BA3-1819-CCD01461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If somebody chooses the o</a:t>
            </a:r>
            <a:r>
              <a:rPr lang="en-GB" dirty="0" err="1"/>
              <a:t>pt</a:t>
            </a:r>
            <a:r>
              <a:rPr lang="en-CY" dirty="0"/>
              <a:t>ion with the greatest expected utility, they are engaging in </a:t>
            </a:r>
            <a:r>
              <a:rPr lang="en-CY" b="1" dirty="0"/>
              <a:t>expected utility maximization.</a:t>
            </a:r>
          </a:p>
          <a:p>
            <a:endParaRPr lang="en-CY" b="1" dirty="0"/>
          </a:p>
          <a:p>
            <a:r>
              <a:rPr lang="en-CY" dirty="0"/>
              <a:t>Examples like the St Petersburg Paradox suggest that expected-utility maximization is a better normative AND descriptive theory than the theory of expected value.</a:t>
            </a:r>
          </a:p>
        </p:txBody>
      </p:sp>
    </p:spTree>
    <p:extLst>
      <p:ext uri="{BB962C8B-B14F-4D97-AF65-F5344CB8AC3E}">
        <p14:creationId xmlns:p14="http://schemas.microsoft.com/office/powerpoint/2010/main" val="364804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Risk vs.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In </a:t>
            </a:r>
            <a:r>
              <a:rPr lang="en-US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choice under certainty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, risk and uncertainty are not an issue. </a:t>
            </a:r>
          </a:p>
          <a:p>
            <a:pPr>
              <a:spcAft>
                <a:spcPts val="600"/>
              </a:spcAft>
            </a:pPr>
            <a:endParaRPr lang="en-US" dirty="0">
              <a:ea typeface="Verdana" pitchFamily="34" charset="0"/>
              <a:cs typeface="Verdana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ea typeface="Verdana" pitchFamily="34" charset="0"/>
                <a:cs typeface="Verdana" pitchFamily="34" charset="0"/>
              </a:rPr>
              <a:t>A </a:t>
            </a:r>
            <a:r>
              <a:rPr lang="en-US" b="1" dirty="0">
                <a:ea typeface="Verdana" pitchFamily="34" charset="0"/>
                <a:cs typeface="Verdana" pitchFamily="34" charset="0"/>
              </a:rPr>
              <a:t>choice under uncertainty </a:t>
            </a:r>
            <a:r>
              <a:rPr lang="en-US" dirty="0">
                <a:ea typeface="Verdana" pitchFamily="34" charset="0"/>
                <a:cs typeface="Verdana" pitchFamily="34" charset="0"/>
              </a:rPr>
              <a:t>is made when the probabilities 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of</a:t>
            </a:r>
            <a:r>
              <a:rPr lang="zh-CN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the</a:t>
            </a:r>
            <a:r>
              <a:rPr lang="zh-CN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relevant</a:t>
            </a:r>
            <a:r>
              <a:rPr lang="zh-CN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outcomes</a:t>
            </a:r>
            <a:r>
              <a:rPr lang="zh-CN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dirty="0">
                <a:ea typeface="Verdana" pitchFamily="34" charset="0"/>
                <a:cs typeface="Verdana" pitchFamily="34" charset="0"/>
              </a:rPr>
              <a:t>are unknown or not meaningful.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A </a:t>
            </a:r>
            <a:r>
              <a:rPr lang="en-US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choice under risk 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is made when the probabilities of the outcomes are meaningful and known.</a:t>
            </a:r>
          </a:p>
        </p:txBody>
      </p:sp>
    </p:spTree>
    <p:extLst>
      <p:ext uri="{BB962C8B-B14F-4D97-AF65-F5344CB8AC3E}">
        <p14:creationId xmlns:p14="http://schemas.microsoft.com/office/powerpoint/2010/main" val="1058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D1828-0291-82D7-CC1D-898CB98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Uncertainty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27EF1-92E9-FF0D-D259-ECE3036B6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49913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249BF8-4065-0DBC-275F-61BECB79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AB41E-7247-A8E6-FE14-1CED9215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en-CY" dirty="0"/>
              <a:t>You </a:t>
            </a:r>
            <a:r>
              <a:rPr lang="en-US" altLang="zh-CN" dirty="0"/>
              <a:t>leave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en-CY" dirty="0"/>
              <a:t> house in the morning and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CY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umbrella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leave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en-CY" dirty="0"/>
              <a:t>. </a:t>
            </a:r>
          </a:p>
          <a:p>
            <a:r>
              <a:rPr lang="en-CY" dirty="0"/>
              <a:t>There are different possible </a:t>
            </a:r>
            <a:r>
              <a:rPr lang="en-CY" b="1" dirty="0"/>
              <a:t>states of the world: </a:t>
            </a:r>
            <a:r>
              <a:rPr lang="en-CY" i="1" dirty="0"/>
              <a:t>Rain, No Rain.</a:t>
            </a:r>
          </a:p>
          <a:p>
            <a:r>
              <a:rPr lang="en-CY" dirty="0"/>
              <a:t>The outcome depends on your choice AND the state of the world.</a:t>
            </a:r>
          </a:p>
          <a:p>
            <a:endParaRPr lang="en-CY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70E996-E647-6FFD-6FC7-E0F6FC069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02675"/>
              </p:ext>
            </p:extLst>
          </p:nvPr>
        </p:nvGraphicFramePr>
        <p:xfrm>
          <a:off x="838200" y="4104440"/>
          <a:ext cx="4928287" cy="161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390">
                  <a:extLst>
                    <a:ext uri="{9D8B030D-6E8A-4147-A177-3AD203B41FA5}">
                      <a16:colId xmlns:a16="http://schemas.microsoft.com/office/drawing/2014/main" val="1171279595"/>
                    </a:ext>
                  </a:extLst>
                </a:gridCol>
                <a:gridCol w="1618735">
                  <a:extLst>
                    <a:ext uri="{9D8B030D-6E8A-4147-A177-3AD203B41FA5}">
                      <a16:colId xmlns:a16="http://schemas.microsoft.com/office/drawing/2014/main" val="2886658164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538168380"/>
                    </a:ext>
                  </a:extLst>
                </a:gridCol>
              </a:tblGrid>
              <a:tr h="355998">
                <a:tc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No 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31952"/>
                  </a:ext>
                </a:extLst>
              </a:tr>
              <a:tr h="622996">
                <a:tc>
                  <a:txBody>
                    <a:bodyPr/>
                    <a:lstStyle/>
                    <a:p>
                      <a:r>
                        <a:rPr lang="en-CY" b="1" dirty="0"/>
                        <a:t>Take u</a:t>
                      </a:r>
                      <a:r>
                        <a:rPr lang="en-US" altLang="zh-CN" b="1" dirty="0"/>
                        <a:t>m</a:t>
                      </a:r>
                      <a:r>
                        <a:rPr lang="en-CY" b="1" dirty="0"/>
                        <a:t>brella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Dry, not 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Dry, not happy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008078"/>
                  </a:ext>
                </a:extLst>
              </a:tr>
              <a:tr h="622996">
                <a:tc>
                  <a:txBody>
                    <a:bodyPr/>
                    <a:lstStyle/>
                    <a:p>
                      <a:r>
                        <a:rPr lang="en-CY" b="1" dirty="0"/>
                        <a:t>Leave umbrella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Wet, miserable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Dry, happy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95426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3682EB77-1235-DFBC-09EC-D6750C349FA3}"/>
              </a:ext>
            </a:extLst>
          </p:cNvPr>
          <p:cNvSpPr/>
          <p:nvPr/>
        </p:nvSpPr>
        <p:spPr>
          <a:xfrm>
            <a:off x="5766487" y="4744995"/>
            <a:ext cx="634313" cy="55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37A999-BD54-2952-F484-EF9A91AD3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52501"/>
              </p:ext>
            </p:extLst>
          </p:nvPr>
        </p:nvGraphicFramePr>
        <p:xfrm>
          <a:off x="6437869" y="4115326"/>
          <a:ext cx="4928287" cy="161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390">
                  <a:extLst>
                    <a:ext uri="{9D8B030D-6E8A-4147-A177-3AD203B41FA5}">
                      <a16:colId xmlns:a16="http://schemas.microsoft.com/office/drawing/2014/main" val="1171279595"/>
                    </a:ext>
                  </a:extLst>
                </a:gridCol>
                <a:gridCol w="1618735">
                  <a:extLst>
                    <a:ext uri="{9D8B030D-6E8A-4147-A177-3AD203B41FA5}">
                      <a16:colId xmlns:a16="http://schemas.microsoft.com/office/drawing/2014/main" val="2886658164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538168380"/>
                    </a:ext>
                  </a:extLst>
                </a:gridCol>
              </a:tblGrid>
              <a:tr h="355998">
                <a:tc>
                  <a:txBody>
                    <a:bodyPr/>
                    <a:lstStyle/>
                    <a:p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No 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31952"/>
                  </a:ext>
                </a:extLst>
              </a:tr>
              <a:tr h="622996">
                <a:tc>
                  <a:txBody>
                    <a:bodyPr/>
                    <a:lstStyle/>
                    <a:p>
                      <a:r>
                        <a:rPr lang="en-CY" b="1" dirty="0"/>
                        <a:t>Take u</a:t>
                      </a:r>
                      <a:r>
                        <a:rPr lang="en-US" altLang="zh-CN" b="1" dirty="0"/>
                        <a:t>m</a:t>
                      </a:r>
                      <a:r>
                        <a:rPr lang="en-CY" b="1" dirty="0"/>
                        <a:t>brella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008078"/>
                  </a:ext>
                </a:extLst>
              </a:tr>
              <a:tr h="622996">
                <a:tc>
                  <a:txBody>
                    <a:bodyPr/>
                    <a:lstStyle/>
                    <a:p>
                      <a:r>
                        <a:rPr lang="en-CY" b="1" dirty="0"/>
                        <a:t>Leave umbrella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i="1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954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042B862-0052-C0F8-DA80-A4F5F761A738}"/>
              </a:ext>
            </a:extLst>
          </p:cNvPr>
          <p:cNvSpPr txBox="1"/>
          <p:nvPr/>
        </p:nvSpPr>
        <p:spPr>
          <a:xfrm>
            <a:off x="8274867" y="5942568"/>
            <a:ext cx="14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U</a:t>
            </a:r>
            <a:r>
              <a:rPr lang="en-CY" i="1" dirty="0"/>
              <a:t>tility payoffs</a:t>
            </a:r>
          </a:p>
        </p:txBody>
      </p:sp>
    </p:spTree>
    <p:extLst>
      <p:ext uri="{BB962C8B-B14F-4D97-AF65-F5344CB8AC3E}">
        <p14:creationId xmlns:p14="http://schemas.microsoft.com/office/powerpoint/2010/main" val="31973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FB8A-92F9-D4C5-63F8-8200B6F6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maximin</a:t>
            </a:r>
            <a:r>
              <a:rPr lang="en-US" sz="4400" b="1" i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/>
              <a:t>criterion</a:t>
            </a:r>
            <a:endParaRPr lang="en-CY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08773-C6F2-1B1E-1441-DC0E99EEBF41}"/>
              </a:ext>
            </a:extLst>
          </p:cNvPr>
          <p:cNvSpPr txBox="1"/>
          <p:nvPr/>
        </p:nvSpPr>
        <p:spPr>
          <a:xfrm>
            <a:off x="990600" y="1690688"/>
            <a:ext cx="10983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maximin</a:t>
            </a:r>
            <a:r>
              <a:rPr lang="en-US" sz="2400" i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criterion</a:t>
            </a:r>
            <a:r>
              <a:rPr lang="en-US" sz="2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says the best choice is the one with the greatest minimum utility payoff. (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Maximin = t</a:t>
            </a:r>
            <a:r>
              <a:rPr lang="en-US" sz="2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he maximum minimum.</a:t>
            </a:r>
            <a:r>
              <a:rPr lang="en-US" altLang="zh-CN" sz="2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)</a:t>
            </a:r>
            <a:r>
              <a:rPr lang="en-CY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RainNo R</a:t>
            </a:r>
            <a:endParaRPr lang="en-CY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4C7ED-B5D3-5022-BB22-32667EE2EF73}"/>
              </a:ext>
            </a:extLst>
          </p:cNvPr>
          <p:cNvSpPr txBox="1"/>
          <p:nvPr/>
        </p:nvSpPr>
        <p:spPr>
          <a:xfrm>
            <a:off x="3630440" y="33905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Y" dirty="0"/>
          </a:p>
        </p:txBody>
      </p:sp>
      <p:pic>
        <p:nvPicPr>
          <p:cNvPr id="9" name="Picture 8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059CB095-8759-51A4-4B8B-39A7A22B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0" y="2659916"/>
            <a:ext cx="4978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173D5F-2366-951D-4EE8-F549333AC3CF}"/>
              </a:ext>
            </a:extLst>
          </p:cNvPr>
          <p:cNvSpPr txBox="1"/>
          <p:nvPr/>
        </p:nvSpPr>
        <p:spPr>
          <a:xfrm>
            <a:off x="4592320" y="5053766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Take</a:t>
            </a:r>
            <a:r>
              <a:rPr lang="zh-CN" altLang="en-US" sz="3600" dirty="0"/>
              <a:t> </a:t>
            </a:r>
            <a:r>
              <a:rPr lang="en-US" altLang="zh-CN" sz="3600" dirty="0"/>
              <a:t>umbrella</a:t>
            </a:r>
            <a:endParaRPr lang="en-CY" sz="3600" dirty="0"/>
          </a:p>
        </p:txBody>
      </p:sp>
    </p:spTree>
    <p:extLst>
      <p:ext uri="{BB962C8B-B14F-4D97-AF65-F5344CB8AC3E}">
        <p14:creationId xmlns:p14="http://schemas.microsoft.com/office/powerpoint/2010/main" val="30846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FB8A-92F9-D4C5-63F8-8200B6F6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maximax</a:t>
            </a:r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criterion </a:t>
            </a:r>
            <a:endParaRPr lang="en-C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08773-C6F2-1B1E-1441-DC0E99EEBF41}"/>
              </a:ext>
            </a:extLst>
          </p:cNvPr>
          <p:cNvSpPr txBox="1"/>
          <p:nvPr/>
        </p:nvSpPr>
        <p:spPr>
          <a:xfrm>
            <a:off x="838200" y="1847198"/>
            <a:ext cx="10983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</a:t>
            </a:r>
            <a:r>
              <a:rPr lang="en-US" sz="2400" b="1" dirty="0" err="1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maximax</a:t>
            </a:r>
            <a:r>
              <a:rPr lang="en-US" sz="2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criterion</a:t>
            </a:r>
            <a:r>
              <a:rPr lang="en-US" sz="2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says the best choice is the one with the greatest maximum utility payoff. (Maximax = maximum maximum.)</a:t>
            </a:r>
          </a:p>
        </p:txBody>
      </p:sp>
      <p:pic>
        <p:nvPicPr>
          <p:cNvPr id="5" name="Picture 4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C735A791-2D75-7DC0-348A-F84C4615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0" y="2659916"/>
            <a:ext cx="4978400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B944D-578F-8348-925B-0BB1E33F8A46}"/>
              </a:ext>
            </a:extLst>
          </p:cNvPr>
          <p:cNvSpPr txBox="1"/>
          <p:nvPr/>
        </p:nvSpPr>
        <p:spPr>
          <a:xfrm>
            <a:off x="4511004" y="4825868"/>
            <a:ext cx="3027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Leave</a:t>
            </a:r>
            <a:r>
              <a:rPr lang="zh-CN" altLang="en-US" sz="3600" dirty="0"/>
              <a:t> </a:t>
            </a:r>
            <a:r>
              <a:rPr lang="en-US" altLang="zh-CN" sz="3600" dirty="0"/>
              <a:t>umbrella</a:t>
            </a:r>
            <a:endParaRPr lang="en-CY" sz="3600" dirty="0"/>
          </a:p>
        </p:txBody>
      </p:sp>
    </p:spTree>
    <p:extLst>
      <p:ext uri="{BB962C8B-B14F-4D97-AF65-F5344CB8AC3E}">
        <p14:creationId xmlns:p14="http://schemas.microsoft.com/office/powerpoint/2010/main" val="14555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FB8A-92F9-D4C5-63F8-8200B6F6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minimax-risk/regret criterion </a:t>
            </a:r>
            <a:endParaRPr lang="en-C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08773-C6F2-1B1E-1441-DC0E99EEBF41}"/>
              </a:ext>
            </a:extLst>
          </p:cNvPr>
          <p:cNvSpPr txBox="1"/>
          <p:nvPr/>
        </p:nvSpPr>
        <p:spPr>
          <a:xfrm>
            <a:off x="838200" y="1690688"/>
            <a:ext cx="10983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minimax-risk/regret criterion</a:t>
            </a:r>
            <a:r>
              <a:rPr lang="en-US" sz="2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says the best choice is the one that minimi</a:t>
            </a:r>
            <a:r>
              <a:rPr lang="en-US" altLang="zh-CN" sz="2400" dirty="0">
                <a:ea typeface="Verdana" pitchFamily="34" charset="0"/>
                <a:cs typeface="Verdana" pitchFamily="34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es the maximum risk or regret. The </a:t>
            </a:r>
            <a:r>
              <a:rPr lang="en-US" sz="2400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regret</a:t>
            </a:r>
            <a:r>
              <a:rPr lang="en-US" sz="2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equals the best payoff you could have had if you had acted differently, minus your actual payoff. The choice with the least maximum regret is the one to choose.</a:t>
            </a:r>
          </a:p>
        </p:txBody>
      </p:sp>
      <p:pic>
        <p:nvPicPr>
          <p:cNvPr id="3" name="Picture 2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12907843-5F3C-41E0-D45B-64FCDF572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3260348"/>
            <a:ext cx="4978400" cy="16764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217EB536-683D-752D-1A05-7C9EB4250AC7}"/>
              </a:ext>
            </a:extLst>
          </p:cNvPr>
          <p:cNvSpPr/>
          <p:nvPr/>
        </p:nvSpPr>
        <p:spPr>
          <a:xfrm>
            <a:off x="6058243" y="3938238"/>
            <a:ext cx="634313" cy="55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114320-4AA9-D859-22A5-8926D6490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02025"/>
              </p:ext>
            </p:extLst>
          </p:nvPr>
        </p:nvGraphicFramePr>
        <p:xfrm>
          <a:off x="6692556" y="3260348"/>
          <a:ext cx="497840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330100052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3770841013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3909309259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ctr"/>
                      <a:endParaRPr lang="en-C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Rain</a:t>
                      </a:r>
                      <a:endParaRPr lang="en-C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Rain</a:t>
                      </a:r>
                      <a:endParaRPr lang="en-C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61766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Take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umbrella</a:t>
                      </a:r>
                      <a:endParaRPr lang="en-CY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C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C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41909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Leave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umbrella</a:t>
                      </a:r>
                      <a:endParaRPr lang="en-CY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C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C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8468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028C37-BCB8-EFC1-4B73-A67D223A3DEA}"/>
              </a:ext>
            </a:extLst>
          </p:cNvPr>
          <p:cNvSpPr txBox="1"/>
          <p:nvPr/>
        </p:nvSpPr>
        <p:spPr>
          <a:xfrm>
            <a:off x="4544367" y="5585051"/>
            <a:ext cx="2791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Take</a:t>
            </a:r>
            <a:r>
              <a:rPr lang="zh-CN" altLang="en-US" sz="3600" dirty="0"/>
              <a:t> </a:t>
            </a:r>
            <a:r>
              <a:rPr lang="en-US" altLang="zh-CN" sz="3600" dirty="0"/>
              <a:t>umbrella</a:t>
            </a:r>
            <a:endParaRPr lang="en-CY" sz="3600" dirty="0"/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0007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E45D06C0EFD94FA598D289C89495FB" ma:contentTypeVersion="15" ma:contentTypeDescription="Create a new document." ma:contentTypeScope="" ma:versionID="c949e7400d32aefdc26d1116e4f44be1">
  <xsd:schema xmlns:xsd="http://www.w3.org/2001/XMLSchema" xmlns:xs="http://www.w3.org/2001/XMLSchema" xmlns:p="http://schemas.microsoft.com/office/2006/metadata/properties" xmlns:ns2="b30e9aa3-99a0-4d34-b7cb-13e4c710f7bb" xmlns:ns3="7c509b86-deaf-4b4f-ad54-a21a0cb5ff9b" targetNamespace="http://schemas.microsoft.com/office/2006/metadata/properties" ma:root="true" ma:fieldsID="632ca0e73f4a78d976638344bd437f47" ns2:_="" ns3:_="">
    <xsd:import namespace="b30e9aa3-99a0-4d34-b7cb-13e4c710f7bb"/>
    <xsd:import namespace="7c509b86-deaf-4b4f-ad54-a21a0cb5ff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e9aa3-99a0-4d34-b7cb-13e4c710f7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c5b67b3-f07b-4a01-9212-9530f3790b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509b86-deaf-4b4f-ad54-a21a0cb5ff9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0f3537a-43e6-485e-ad8f-22e9e3549df1}" ma:internalName="TaxCatchAll" ma:showField="CatchAllData" ma:web="7c509b86-deaf-4b4f-ad54-a21a0cb5ff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30e9aa3-99a0-4d34-b7cb-13e4c710f7bb">
      <Terms xmlns="http://schemas.microsoft.com/office/infopath/2007/PartnerControls"/>
    </lcf76f155ced4ddcb4097134ff3c332f>
    <TaxCatchAll xmlns="7c509b86-deaf-4b4f-ad54-a21a0cb5ff9b" xsi:nil="true"/>
  </documentManagement>
</p:properties>
</file>

<file path=customXml/itemProps1.xml><?xml version="1.0" encoding="utf-8"?>
<ds:datastoreItem xmlns:ds="http://schemas.openxmlformats.org/officeDocument/2006/customXml" ds:itemID="{D51DDA4B-845F-4074-B448-4C6FB50A65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e9aa3-99a0-4d34-b7cb-13e4c710f7bb"/>
    <ds:schemaRef ds:uri="7c509b86-deaf-4b4f-ad54-a21a0cb5ff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7DF587-750E-4E3D-82BA-F1E3D4948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B50838-4CED-49E1-9E9C-71A1408F2AB9}">
  <ds:schemaRefs>
    <ds:schemaRef ds:uri="http://www.w3.org/XML/1998/namespace"/>
    <ds:schemaRef ds:uri="http://purl.org/dc/terms/"/>
    <ds:schemaRef ds:uri="http://purl.org/dc/elements/1.1/"/>
    <ds:schemaRef ds:uri="b30e9aa3-99a0-4d34-b7cb-13e4c710f7bb"/>
    <ds:schemaRef ds:uri="http://schemas.openxmlformats.org/package/2006/metadata/core-properties"/>
    <ds:schemaRef ds:uri="7c509b86-deaf-4b4f-ad54-a21a0cb5ff9b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112929</TotalTime>
  <Words>1623</Words>
  <Application>Microsoft Macintosh PowerPoint</Application>
  <PresentationFormat>Widescreen</PresentationFormat>
  <Paragraphs>315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Verdana</vt:lpstr>
      <vt:lpstr>Wingdings</vt:lpstr>
      <vt:lpstr>Office Theme</vt:lpstr>
      <vt:lpstr> Behavioural &amp; Experimental  Economics  Rational Choice  under Risk &amp; Uncertainty </vt:lpstr>
      <vt:lpstr>Course Outline</vt:lpstr>
      <vt:lpstr>Course Outline</vt:lpstr>
      <vt:lpstr>Risk vs. Uncertainty</vt:lpstr>
      <vt:lpstr>Uncertainty</vt:lpstr>
      <vt:lpstr>Example</vt:lpstr>
      <vt:lpstr>maximin criterion</vt:lpstr>
      <vt:lpstr>maximax criterion </vt:lpstr>
      <vt:lpstr>minimax-risk/regret criterion </vt:lpstr>
      <vt:lpstr>PowerPoint Presentation</vt:lpstr>
      <vt:lpstr>Example</vt:lpstr>
      <vt:lpstr>Discuss</vt:lpstr>
      <vt:lpstr>Expected Value</vt:lpstr>
      <vt:lpstr>Choice under Risk</vt:lpstr>
      <vt:lpstr>Expected value of a gamble</vt:lpstr>
      <vt:lpstr>Choice between gambles</vt:lpstr>
      <vt:lpstr>Choice between gambles</vt:lpstr>
      <vt:lpstr>Choice between gambles</vt:lpstr>
      <vt:lpstr>Choice between gambles</vt:lpstr>
      <vt:lpstr>Exercise   </vt:lpstr>
      <vt:lpstr>Exercise   </vt:lpstr>
      <vt:lpstr>Exercise   </vt:lpstr>
      <vt:lpstr>St Petersburg paradox</vt:lpstr>
      <vt:lpstr>St Petersburg paradox</vt:lpstr>
      <vt:lpstr>Expected Utility</vt:lpstr>
      <vt:lpstr>Money and Utility of Money</vt:lpstr>
      <vt:lpstr>Utility of money</vt:lpstr>
      <vt:lpstr>Expected utility</vt:lpstr>
      <vt:lpstr>St Petersburg paradox with concave utility</vt:lpstr>
      <vt:lpstr>Expected utility and choice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&amp; Experimental  Economics  Choice under Certainty</dc:title>
  <dc:creator>Philippos Louis</dc:creator>
  <cp:lastModifiedBy>lunzheng li</cp:lastModifiedBy>
  <cp:revision>13</cp:revision>
  <dcterms:created xsi:type="dcterms:W3CDTF">2022-08-03T15:01:56Z</dcterms:created>
  <dcterms:modified xsi:type="dcterms:W3CDTF">2024-02-12T13:57:01Z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0x01010012E45D06C0EFD94FA598D289C89495FB</vt:lpwstr>
  </property>
  <property fmtid="{D5CDD505-2E9C-101B-9397-08002B2CF9AE}" pid="3" name="MediaServiceImageTags">
    <vt:lpwstr/>
  </property>
</Properties>
</file>