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82" r:id="rId6"/>
    <p:sldId id="283" r:id="rId7"/>
    <p:sldId id="285" r:id="rId8"/>
    <p:sldId id="261" r:id="rId9"/>
    <p:sldId id="262" r:id="rId10"/>
    <p:sldId id="281" r:id="rId11"/>
    <p:sldId id="287" r:id="rId12"/>
    <p:sldId id="288" r:id="rId13"/>
    <p:sldId id="286" r:id="rId14"/>
    <p:sldId id="266" r:id="rId15"/>
    <p:sldId id="267" r:id="rId16"/>
    <p:sldId id="268" r:id="rId17"/>
    <p:sldId id="258" r:id="rId18"/>
    <p:sldId id="271" r:id="rId19"/>
    <p:sldId id="272" r:id="rId20"/>
    <p:sldId id="273" r:id="rId21"/>
    <p:sldId id="274" r:id="rId22"/>
    <p:sldId id="275" r:id="rId23"/>
    <p:sldId id="270" r:id="rId24"/>
    <p:sldId id="276" r:id="rId25"/>
    <p:sldId id="277" r:id="rId26"/>
    <p:sldId id="278" r:id="rId27"/>
    <p:sldId id="279" r:id="rId28"/>
    <p:sldId id="280" r:id="rId29"/>
    <p:sldId id="264" r:id="rId30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B254C-03B2-254D-8FC5-20F6B846F33C}" v="23" dt="2024-01-22T10:54:2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94652"/>
  </p:normalViewPr>
  <p:slideViewPr>
    <p:cSldViewPr snapToGrid="0">
      <p:cViewPr varScale="1">
        <p:scale>
          <a:sx n="119" d="100"/>
          <a:sy n="119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Fillon" userId="S::afillo01@ucy.ac.cy::f9fce71e-5179-4ca7-ada2-431c4bb0d0c2" providerId="AD" clId="Web-{0BBBB0C8-56CE-419E-B52D-8E7885FDAC66}"/>
    <pc:docChg chg="modSld">
      <pc:chgData name="Adrien Fillon" userId="S::afillo01@ucy.ac.cy::f9fce71e-5179-4ca7-ada2-431c4bb0d0c2" providerId="AD" clId="Web-{0BBBB0C8-56CE-419E-B52D-8E7885FDAC66}" dt="2023-12-22T16:15:48.757" v="10" actId="20577"/>
      <pc:docMkLst>
        <pc:docMk/>
      </pc:docMkLst>
      <pc:sldChg chg="modSp">
        <pc:chgData name="Adrien Fillon" userId="S::afillo01@ucy.ac.cy::f9fce71e-5179-4ca7-ada2-431c4bb0d0c2" providerId="AD" clId="Web-{0BBBB0C8-56CE-419E-B52D-8E7885FDAC66}" dt="2023-12-22T16:15:48.757" v="10" actId="20577"/>
        <pc:sldMkLst>
          <pc:docMk/>
          <pc:sldMk cId="3727905418" sldId="256"/>
        </pc:sldMkLst>
        <pc:spChg chg="mod">
          <ac:chgData name="Adrien Fillon" userId="S::afillo01@ucy.ac.cy::f9fce71e-5179-4ca7-ada2-431c4bb0d0c2" providerId="AD" clId="Web-{0BBBB0C8-56CE-419E-B52D-8E7885FDAC66}" dt="2023-12-22T16:15:48.757" v="10" actId="20577"/>
          <ac:spMkLst>
            <pc:docMk/>
            <pc:sldMk cId="3727905418" sldId="256"/>
            <ac:spMk id="3" creationId="{43B6188E-346E-09F9-501F-58A37E6A3584}"/>
          </ac:spMkLst>
        </pc:spChg>
      </pc:sldChg>
    </pc:docChg>
  </pc:docChgLst>
  <pc:docChgLst>
    <pc:chgData name="Adrien Fillon" userId="S::afillo01@ucy.ac.cy::f9fce71e-5179-4ca7-ada2-431c4bb0d0c2" providerId="AD" clId="Web-{91253383-FBC5-BB10-E9B3-F2BB64B0BD64}"/>
    <pc:docChg chg="addSld modSld sldOrd">
      <pc:chgData name="Adrien Fillon" userId="S::afillo01@ucy.ac.cy::f9fce71e-5179-4ca7-ada2-431c4bb0d0c2" providerId="AD" clId="Web-{91253383-FBC5-BB10-E9B3-F2BB64B0BD64}" dt="2024-01-12T10:50:55.801" v="443" actId="20577"/>
      <pc:docMkLst>
        <pc:docMk/>
      </pc:docMkLst>
      <pc:sldChg chg="addSp modSp ord">
        <pc:chgData name="Adrien Fillon" userId="S::afillo01@ucy.ac.cy::f9fce71e-5179-4ca7-ada2-431c4bb0d0c2" providerId="AD" clId="Web-{91253383-FBC5-BB10-E9B3-F2BB64B0BD64}" dt="2024-01-12T10:18:06.717" v="12"/>
        <pc:sldMkLst>
          <pc:docMk/>
          <pc:sldMk cId="801839978" sldId="270"/>
        </pc:sldMkLst>
        <pc:picChg chg="add mod">
          <ac:chgData name="Adrien Fillon" userId="S::afillo01@ucy.ac.cy::f9fce71e-5179-4ca7-ada2-431c4bb0d0c2" providerId="AD" clId="Web-{91253383-FBC5-BB10-E9B3-F2BB64B0BD64}" dt="2024-01-12T10:15:25.008" v="8" actId="1076"/>
          <ac:picMkLst>
            <pc:docMk/>
            <pc:sldMk cId="801839978" sldId="270"/>
            <ac:picMk id="3" creationId="{49DAE09C-5BA7-990C-06A8-60F366698052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15:30.555" v="10" actId="14100"/>
          <ac:picMkLst>
            <pc:docMk/>
            <pc:sldMk cId="801839978" sldId="270"/>
            <ac:picMk id="4" creationId="{4C7ED239-C85B-EF13-2FE4-0E965690DD5D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15:18.820" v="5" actId="14100"/>
          <ac:picMkLst>
            <pc:docMk/>
            <pc:sldMk cId="801839978" sldId="270"/>
            <ac:picMk id="5" creationId="{A55E95CB-E2E5-EF50-4E06-D9D4181B1D9D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29:13.912" v="48"/>
        <pc:sldMkLst>
          <pc:docMk/>
          <pc:sldMk cId="3494653583" sldId="271"/>
        </pc:sldMkLst>
        <pc:spChg chg="del">
          <ac:chgData name="Adrien Fillon" userId="S::afillo01@ucy.ac.cy::f9fce71e-5179-4ca7-ada2-431c4bb0d0c2" providerId="AD" clId="Web-{91253383-FBC5-BB10-E9B3-F2BB64B0BD64}" dt="2024-01-12T10:18:20.248" v="13"/>
          <ac:spMkLst>
            <pc:docMk/>
            <pc:sldMk cId="3494653583" sldId="271"/>
            <ac:spMk id="3" creationId="{A81D894A-DAF1-AE8D-35CA-7EA5E4679953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18:58.109" v="17"/>
          <ac:spMkLst>
            <pc:docMk/>
            <pc:sldMk cId="3494653583" sldId="271"/>
            <ac:spMk id="6" creationId="{6B3BBF36-AF0A-0478-688E-26EFD3BA520F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29:13.912" v="48"/>
          <ac:spMkLst>
            <pc:docMk/>
            <pc:sldMk cId="3494653583" sldId="271"/>
            <ac:spMk id="8" creationId="{3F09F1B9-C5DD-105E-3C0F-4E221AC9F999}"/>
          </ac:spMkLst>
        </pc:spChg>
        <pc:picChg chg="add del mod ord">
          <ac:chgData name="Adrien Fillon" userId="S::afillo01@ucy.ac.cy::f9fce71e-5179-4ca7-ada2-431c4bb0d0c2" providerId="AD" clId="Web-{91253383-FBC5-BB10-E9B3-F2BB64B0BD64}" dt="2024-01-12T10:18:26.952" v="16"/>
          <ac:picMkLst>
            <pc:docMk/>
            <pc:sldMk cId="3494653583" sldId="271"/>
            <ac:picMk id="4" creationId="{66503BA9-D6AD-0D20-71CB-D24C99B94DDD}"/>
          </ac:picMkLst>
        </pc:picChg>
        <pc:picChg chg="add mod ord">
          <ac:chgData name="Adrien Fillon" userId="S::afillo01@ucy.ac.cy::f9fce71e-5179-4ca7-ada2-431c4bb0d0c2" providerId="AD" clId="Web-{91253383-FBC5-BB10-E9B3-F2BB64B0BD64}" dt="2024-01-12T10:18:58.109" v="17"/>
          <ac:picMkLst>
            <pc:docMk/>
            <pc:sldMk cId="3494653583" sldId="271"/>
            <ac:picMk id="7" creationId="{582B740E-C453-8199-A399-99EC4C1DCDC2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20:08.268" v="24"/>
        <pc:sldMkLst>
          <pc:docMk/>
          <pc:sldMk cId="936985749" sldId="272"/>
        </pc:sldMkLst>
        <pc:spChg chg="del">
          <ac:chgData name="Adrien Fillon" userId="S::afillo01@ucy.ac.cy::f9fce71e-5179-4ca7-ada2-431c4bb0d0c2" providerId="AD" clId="Web-{91253383-FBC5-BB10-E9B3-F2BB64B0BD64}" dt="2024-01-12T10:19:43.095" v="22"/>
          <ac:spMkLst>
            <pc:docMk/>
            <pc:sldMk cId="936985749" sldId="272"/>
            <ac:spMk id="3" creationId="{53B91E42-9160-CE7D-BE74-C06D829535C6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19:34.064" v="21"/>
          <ac:spMkLst>
            <pc:docMk/>
            <pc:sldMk cId="936985749" sldId="272"/>
            <ac:spMk id="4" creationId="{9FD2CDD9-D8A7-FF57-7E30-AB9E97C36493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20:08.268" v="24"/>
          <ac:spMkLst>
            <pc:docMk/>
            <pc:sldMk cId="936985749" sldId="272"/>
            <ac:spMk id="7" creationId="{8201E7B8-4E3C-26D9-E62E-11374195D13E}"/>
          </ac:spMkLst>
        </pc:spChg>
        <pc:picChg chg="add del mod ord">
          <ac:chgData name="Adrien Fillon" userId="S::afillo01@ucy.ac.cy::f9fce71e-5179-4ca7-ada2-431c4bb0d0c2" providerId="AD" clId="Web-{91253383-FBC5-BB10-E9B3-F2BB64B0BD64}" dt="2024-01-12T10:19:46.017" v="23"/>
          <ac:picMkLst>
            <pc:docMk/>
            <pc:sldMk cId="936985749" sldId="272"/>
            <ac:picMk id="5" creationId="{B6FD3C89-B140-B7AB-C31E-98633462E0EC}"/>
          </ac:picMkLst>
        </pc:picChg>
        <pc:picChg chg="add mod ord">
          <ac:chgData name="Adrien Fillon" userId="S::afillo01@ucy.ac.cy::f9fce71e-5179-4ca7-ada2-431c4bb0d0c2" providerId="AD" clId="Web-{91253383-FBC5-BB10-E9B3-F2BB64B0BD64}" dt="2024-01-12T10:20:08.268" v="24"/>
          <ac:picMkLst>
            <pc:docMk/>
            <pc:sldMk cId="936985749" sldId="272"/>
            <ac:picMk id="8" creationId="{707854B7-31CF-DE21-DDF5-F81D05052578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20:42.535" v="26"/>
        <pc:sldMkLst>
          <pc:docMk/>
          <pc:sldMk cId="3961976531" sldId="273"/>
        </pc:sldMkLst>
        <pc:spChg chg="del">
          <ac:chgData name="Adrien Fillon" userId="S::afillo01@ucy.ac.cy::f9fce71e-5179-4ca7-ada2-431c4bb0d0c2" providerId="AD" clId="Web-{91253383-FBC5-BB10-E9B3-F2BB64B0BD64}" dt="2024-01-12T10:20:42.535" v="26"/>
          <ac:spMkLst>
            <pc:docMk/>
            <pc:sldMk cId="3961976531" sldId="273"/>
            <ac:spMk id="3" creationId="{645176DE-C799-CB8E-4F80-833600A481EC}"/>
          </ac:spMkLst>
        </pc:spChg>
        <pc:picChg chg="add mod ord">
          <ac:chgData name="Adrien Fillon" userId="S::afillo01@ucy.ac.cy::f9fce71e-5179-4ca7-ada2-431c4bb0d0c2" providerId="AD" clId="Web-{91253383-FBC5-BB10-E9B3-F2BB64B0BD64}" dt="2024-01-12T10:20:42.535" v="26"/>
          <ac:picMkLst>
            <pc:docMk/>
            <pc:sldMk cId="3961976531" sldId="273"/>
            <ac:picMk id="4" creationId="{FFBB5A1A-DA8E-C3BA-EAD6-E30DCA869E3E}"/>
          </ac:picMkLst>
        </pc:picChg>
      </pc:sldChg>
      <pc:sldChg chg="addSp delSp modSp add replId">
        <pc:chgData name="Adrien Fillon" userId="S::afillo01@ucy.ac.cy::f9fce71e-5179-4ca7-ada2-431c4bb0d0c2" providerId="AD" clId="Web-{91253383-FBC5-BB10-E9B3-F2BB64B0BD64}" dt="2024-01-12T10:27:52.550" v="36" actId="1076"/>
        <pc:sldMkLst>
          <pc:docMk/>
          <pc:sldMk cId="512652113" sldId="274"/>
        </pc:sldMkLst>
        <pc:spChg chg="add del mod">
          <ac:chgData name="Adrien Fillon" userId="S::afillo01@ucy.ac.cy::f9fce71e-5179-4ca7-ada2-431c4bb0d0c2" providerId="AD" clId="Web-{91253383-FBC5-BB10-E9B3-F2BB64B0BD64}" dt="2024-01-12T10:26:28.437" v="33"/>
          <ac:spMkLst>
            <pc:docMk/>
            <pc:sldMk cId="512652113" sldId="274"/>
            <ac:spMk id="5" creationId="{9EE8CD08-5BD7-5738-BFAC-F55CA4715BFC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26:23.609" v="32"/>
          <ac:spMkLst>
            <pc:docMk/>
            <pc:sldMk cId="512652113" sldId="274"/>
            <ac:spMk id="6" creationId="{CFD35EE0-F703-4EF2-1793-6DB5AB84F3FE}"/>
          </ac:spMkLst>
        </pc:spChg>
        <pc:picChg chg="del">
          <ac:chgData name="Adrien Fillon" userId="S::afillo01@ucy.ac.cy::f9fce71e-5179-4ca7-ada2-431c4bb0d0c2" providerId="AD" clId="Web-{91253383-FBC5-BB10-E9B3-F2BB64B0BD64}" dt="2024-01-12T10:20:48.394" v="28"/>
          <ac:picMkLst>
            <pc:docMk/>
            <pc:sldMk cId="512652113" sldId="274"/>
            <ac:picMk id="4" creationId="{EE24F932-4D2F-2722-9039-0B5D126F3247}"/>
          </ac:picMkLst>
        </pc:picChg>
        <pc:picChg chg="add mod ord">
          <ac:chgData name="Adrien Fillon" userId="S::afillo01@ucy.ac.cy::f9fce71e-5179-4ca7-ada2-431c4bb0d0c2" providerId="AD" clId="Web-{91253383-FBC5-BB10-E9B3-F2BB64B0BD64}" dt="2024-01-12T10:26:30.813" v="34" actId="1076"/>
          <ac:picMkLst>
            <pc:docMk/>
            <pc:sldMk cId="512652113" sldId="274"/>
            <ac:picMk id="7" creationId="{E26FA4C7-5604-EDEF-2964-8F415FAA9412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27:52.550" v="36" actId="1076"/>
          <ac:picMkLst>
            <pc:docMk/>
            <pc:sldMk cId="512652113" sldId="274"/>
            <ac:picMk id="8" creationId="{578F2F99-4BDF-686E-3844-8990FC06F0F5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28:56.396" v="45" actId="20577"/>
        <pc:sldMkLst>
          <pc:docMk/>
          <pc:sldMk cId="2847426055" sldId="275"/>
        </pc:sldMkLst>
        <pc:spChg chg="mod">
          <ac:chgData name="Adrien Fillon" userId="S::afillo01@ucy.ac.cy::f9fce71e-5179-4ca7-ada2-431c4bb0d0c2" providerId="AD" clId="Web-{91253383-FBC5-BB10-E9B3-F2BB64B0BD64}" dt="2024-01-12T10:28:56.396" v="45" actId="20577"/>
          <ac:spMkLst>
            <pc:docMk/>
            <pc:sldMk cId="2847426055" sldId="275"/>
            <ac:spMk id="2" creationId="{4C05F45C-535C-27C0-7874-810143FD2417}"/>
          </ac:spMkLst>
        </pc:spChg>
        <pc:spChg chg="del">
          <ac:chgData name="Adrien Fillon" userId="S::afillo01@ucy.ac.cy::f9fce71e-5179-4ca7-ada2-431c4bb0d0c2" providerId="AD" clId="Web-{91253383-FBC5-BB10-E9B3-F2BB64B0BD64}" dt="2024-01-12T10:28:11.785" v="38"/>
          <ac:spMkLst>
            <pc:docMk/>
            <pc:sldMk cId="2847426055" sldId="275"/>
            <ac:spMk id="3" creationId="{DEA677E3-B349-23B1-E385-6FCF86F6021B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28:30.239" v="40"/>
          <ac:spMkLst>
            <pc:docMk/>
            <pc:sldMk cId="2847426055" sldId="275"/>
            <ac:spMk id="6" creationId="{0D496743-0128-1FCF-C79C-0E3CBD972D48}"/>
          </ac:spMkLst>
        </pc:spChg>
        <pc:picChg chg="add del mod ord">
          <ac:chgData name="Adrien Fillon" userId="S::afillo01@ucy.ac.cy::f9fce71e-5179-4ca7-ada2-431c4bb0d0c2" providerId="AD" clId="Web-{91253383-FBC5-BB10-E9B3-F2BB64B0BD64}" dt="2024-01-12T10:28:13.738" v="39"/>
          <ac:picMkLst>
            <pc:docMk/>
            <pc:sldMk cId="2847426055" sldId="275"/>
            <ac:picMk id="4" creationId="{24BA4D5E-037E-F971-E0F9-DDF36BB75A0A}"/>
          </ac:picMkLst>
        </pc:picChg>
        <pc:picChg chg="add mod ord">
          <ac:chgData name="Adrien Fillon" userId="S::afillo01@ucy.ac.cy::f9fce71e-5179-4ca7-ada2-431c4bb0d0c2" providerId="AD" clId="Web-{91253383-FBC5-BB10-E9B3-F2BB64B0BD64}" dt="2024-01-12T10:28:30.239" v="40"/>
          <ac:picMkLst>
            <pc:docMk/>
            <pc:sldMk cId="2847426055" sldId="275"/>
            <ac:picMk id="7" creationId="{1F1ADC68-1255-C6A3-0C38-2BD2B75417D9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29:50.288" v="52"/>
        <pc:sldMkLst>
          <pc:docMk/>
          <pc:sldMk cId="737890587" sldId="276"/>
        </pc:sldMkLst>
        <pc:spChg chg="del">
          <ac:chgData name="Adrien Fillon" userId="S::afillo01@ucy.ac.cy::f9fce71e-5179-4ca7-ada2-431c4bb0d0c2" providerId="AD" clId="Web-{91253383-FBC5-BB10-E9B3-F2BB64B0BD64}" dt="2024-01-12T10:29:50.288" v="52"/>
          <ac:spMkLst>
            <pc:docMk/>
            <pc:sldMk cId="737890587" sldId="276"/>
            <ac:spMk id="2" creationId="{A5DC4301-28E1-79F6-B485-1C1136AC8ACA}"/>
          </ac:spMkLst>
        </pc:spChg>
        <pc:spChg chg="del">
          <ac:chgData name="Adrien Fillon" userId="S::afillo01@ucy.ac.cy::f9fce71e-5179-4ca7-ada2-431c4bb0d0c2" providerId="AD" clId="Web-{91253383-FBC5-BB10-E9B3-F2BB64B0BD64}" dt="2024-01-12T10:29:46.101" v="50"/>
          <ac:spMkLst>
            <pc:docMk/>
            <pc:sldMk cId="737890587" sldId="276"/>
            <ac:spMk id="3" creationId="{DE54BA8C-700B-A161-C401-85750178FDE4}"/>
          </ac:spMkLst>
        </pc:spChg>
        <pc:picChg chg="add mod ord">
          <ac:chgData name="Adrien Fillon" userId="S::afillo01@ucy.ac.cy::f9fce71e-5179-4ca7-ada2-431c4bb0d0c2" providerId="AD" clId="Web-{91253383-FBC5-BB10-E9B3-F2BB64B0BD64}" dt="2024-01-12T10:29:46.116" v="51"/>
          <ac:picMkLst>
            <pc:docMk/>
            <pc:sldMk cId="737890587" sldId="276"/>
            <ac:picMk id="4" creationId="{7257175D-9713-9E48-4B7D-9941713268AB}"/>
          </ac:picMkLst>
        </pc:picChg>
      </pc:sldChg>
      <pc:sldChg chg="addSp delSp modSp new modNotes">
        <pc:chgData name="Adrien Fillon" userId="S::afillo01@ucy.ac.cy::f9fce71e-5179-4ca7-ada2-431c4bb0d0c2" providerId="AD" clId="Web-{91253383-FBC5-BB10-E9B3-F2BB64B0BD64}" dt="2024-01-12T10:40:14.654" v="247"/>
        <pc:sldMkLst>
          <pc:docMk/>
          <pc:sldMk cId="3985844346" sldId="277"/>
        </pc:sldMkLst>
        <pc:spChg chg="mod">
          <ac:chgData name="Adrien Fillon" userId="S::afillo01@ucy.ac.cy::f9fce71e-5179-4ca7-ada2-431c4bb0d0c2" providerId="AD" clId="Web-{91253383-FBC5-BB10-E9B3-F2BB64B0BD64}" dt="2024-01-12T10:30:14.555" v="75" actId="20577"/>
          <ac:spMkLst>
            <pc:docMk/>
            <pc:sldMk cId="3985844346" sldId="277"/>
            <ac:spMk id="2" creationId="{9706B991-4B58-83AC-BA41-03F45752E092}"/>
          </ac:spMkLst>
        </pc:spChg>
        <pc:spChg chg="del">
          <ac:chgData name="Adrien Fillon" userId="S::afillo01@ucy.ac.cy::f9fce71e-5179-4ca7-ada2-431c4bb0d0c2" providerId="AD" clId="Web-{91253383-FBC5-BB10-E9B3-F2BB64B0BD64}" dt="2024-01-12T10:33:41.312" v="76"/>
          <ac:spMkLst>
            <pc:docMk/>
            <pc:sldMk cId="3985844346" sldId="277"/>
            <ac:spMk id="3" creationId="{3EC39320-C2DF-7876-4A61-634BBD87713E}"/>
          </ac:spMkLst>
        </pc:spChg>
        <pc:picChg chg="add mod ord">
          <ac:chgData name="Adrien Fillon" userId="S::afillo01@ucy.ac.cy::f9fce71e-5179-4ca7-ada2-431c4bb0d0c2" providerId="AD" clId="Web-{91253383-FBC5-BB10-E9B3-F2BB64B0BD64}" dt="2024-01-12T10:33:45.546" v="78" actId="1076"/>
          <ac:picMkLst>
            <pc:docMk/>
            <pc:sldMk cId="3985844346" sldId="277"/>
            <ac:picMk id="4" creationId="{498647DB-CC18-02B9-B43C-8BB995356C9D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37:55.758" v="92" actId="1076"/>
          <ac:picMkLst>
            <pc:docMk/>
            <pc:sldMk cId="3985844346" sldId="277"/>
            <ac:picMk id="5" creationId="{FF91143E-C89A-B600-9C6C-BB986970C638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37:57.743" v="94" actId="1076"/>
          <ac:picMkLst>
            <pc:docMk/>
            <pc:sldMk cId="3985844346" sldId="277"/>
            <ac:picMk id="6" creationId="{871A1DE2-41C2-98B2-F33B-6F1FE7224962}"/>
          </ac:picMkLst>
        </pc:picChg>
        <pc:picChg chg="add del mod">
          <ac:chgData name="Adrien Fillon" userId="S::afillo01@ucy.ac.cy::f9fce71e-5179-4ca7-ada2-431c4bb0d0c2" providerId="AD" clId="Web-{91253383-FBC5-BB10-E9B3-F2BB64B0BD64}" dt="2024-01-12T10:37:07.569" v="87"/>
          <ac:picMkLst>
            <pc:docMk/>
            <pc:sldMk cId="3985844346" sldId="277"/>
            <ac:picMk id="7" creationId="{9F1913D2-4CA6-EFB1-9C73-117A7857F7A3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37:59.227" v="95" actId="1076"/>
          <ac:picMkLst>
            <pc:docMk/>
            <pc:sldMk cId="3985844346" sldId="277"/>
            <ac:picMk id="8" creationId="{EA414CDB-CB98-7848-8D3A-6ACB9CB74BEF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37:56.352" v="93" actId="1076"/>
          <ac:picMkLst>
            <pc:docMk/>
            <pc:sldMk cId="3985844346" sldId="277"/>
            <ac:picMk id="9" creationId="{1FAD0CF5-4BCC-3E65-CA45-47CFC58E7D6E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41:55.985" v="257" actId="14100"/>
        <pc:sldMkLst>
          <pc:docMk/>
          <pc:sldMk cId="839741662" sldId="278"/>
        </pc:sldMkLst>
        <pc:spChg chg="del">
          <ac:chgData name="Adrien Fillon" userId="S::afillo01@ucy.ac.cy::f9fce71e-5179-4ca7-ada2-431c4bb0d0c2" providerId="AD" clId="Web-{91253383-FBC5-BB10-E9B3-F2BB64B0BD64}" dt="2024-01-12T10:40:21.295" v="249"/>
          <ac:spMkLst>
            <pc:docMk/>
            <pc:sldMk cId="839741662" sldId="278"/>
            <ac:spMk id="3" creationId="{C02BCB31-300F-8128-EE31-DD2FE6E31319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41:23.703" v="251"/>
          <ac:spMkLst>
            <pc:docMk/>
            <pc:sldMk cId="839741662" sldId="278"/>
            <ac:spMk id="6" creationId="{172EAC41-BEF8-96BB-B020-3936F05B2289}"/>
          </ac:spMkLst>
        </pc:spChg>
        <pc:spChg chg="add del mod">
          <ac:chgData name="Adrien Fillon" userId="S::afillo01@ucy.ac.cy::f9fce71e-5179-4ca7-ada2-431c4bb0d0c2" providerId="AD" clId="Web-{91253383-FBC5-BB10-E9B3-F2BB64B0BD64}" dt="2024-01-12T10:41:49.235" v="255"/>
          <ac:spMkLst>
            <pc:docMk/>
            <pc:sldMk cId="839741662" sldId="278"/>
            <ac:spMk id="9" creationId="{4A02B690-EB48-5633-5BA2-A9C95C42305B}"/>
          </ac:spMkLst>
        </pc:spChg>
        <pc:picChg chg="add del mod ord">
          <ac:chgData name="Adrien Fillon" userId="S::afillo01@ucy.ac.cy::f9fce71e-5179-4ca7-ada2-431c4bb0d0c2" providerId="AD" clId="Web-{91253383-FBC5-BB10-E9B3-F2BB64B0BD64}" dt="2024-01-12T10:40:23.420" v="250"/>
          <ac:picMkLst>
            <pc:docMk/>
            <pc:sldMk cId="839741662" sldId="278"/>
            <ac:picMk id="4" creationId="{B3284795-3106-FABF-B982-5FB38312E2AF}"/>
          </ac:picMkLst>
        </pc:picChg>
        <pc:picChg chg="add del mod ord">
          <ac:chgData name="Adrien Fillon" userId="S::afillo01@ucy.ac.cy::f9fce71e-5179-4ca7-ada2-431c4bb0d0c2" providerId="AD" clId="Web-{91253383-FBC5-BB10-E9B3-F2BB64B0BD64}" dt="2024-01-12T10:41:47.485" v="254"/>
          <ac:picMkLst>
            <pc:docMk/>
            <pc:sldMk cId="839741662" sldId="278"/>
            <ac:picMk id="7" creationId="{28F629A9-D38E-640C-4C17-E2F5C625407E}"/>
          </ac:picMkLst>
        </pc:picChg>
        <pc:picChg chg="add mod ord">
          <ac:chgData name="Adrien Fillon" userId="S::afillo01@ucy.ac.cy::f9fce71e-5179-4ca7-ada2-431c4bb0d0c2" providerId="AD" clId="Web-{91253383-FBC5-BB10-E9B3-F2BB64B0BD64}" dt="2024-01-12T10:41:55.985" v="257" actId="14100"/>
          <ac:picMkLst>
            <pc:docMk/>
            <pc:sldMk cId="839741662" sldId="278"/>
            <ac:picMk id="10" creationId="{7C8846C7-B48B-8513-BD7B-487A0D414B5B}"/>
          </ac:picMkLst>
        </pc:picChg>
      </pc:sldChg>
      <pc:sldChg chg="addSp delSp modSp new">
        <pc:chgData name="Adrien Fillon" userId="S::afillo01@ucy.ac.cy::f9fce71e-5179-4ca7-ada2-431c4bb0d0c2" providerId="AD" clId="Web-{91253383-FBC5-BB10-E9B3-F2BB64B0BD64}" dt="2024-01-12T10:48:04.201" v="264" actId="14100"/>
        <pc:sldMkLst>
          <pc:docMk/>
          <pc:sldMk cId="1805739085" sldId="279"/>
        </pc:sldMkLst>
        <pc:spChg chg="del">
          <ac:chgData name="Adrien Fillon" userId="S::afillo01@ucy.ac.cy::f9fce71e-5179-4ca7-ada2-431c4bb0d0c2" providerId="AD" clId="Web-{91253383-FBC5-BB10-E9B3-F2BB64B0BD64}" dt="2024-01-12T10:47:33.247" v="259"/>
          <ac:spMkLst>
            <pc:docMk/>
            <pc:sldMk cId="1805739085" sldId="279"/>
            <ac:spMk id="3" creationId="{9FA0B002-FB54-2313-19D9-AE6AB60563A6}"/>
          </ac:spMkLst>
        </pc:spChg>
        <pc:picChg chg="add mod ord">
          <ac:chgData name="Adrien Fillon" userId="S::afillo01@ucy.ac.cy::f9fce71e-5179-4ca7-ada2-431c4bb0d0c2" providerId="AD" clId="Web-{91253383-FBC5-BB10-E9B3-F2BB64B0BD64}" dt="2024-01-12T10:47:35.059" v="260" actId="1076"/>
          <ac:picMkLst>
            <pc:docMk/>
            <pc:sldMk cId="1805739085" sldId="279"/>
            <ac:picMk id="4" creationId="{A7C4DD40-514A-B190-F52A-5790E91C3B80}"/>
          </ac:picMkLst>
        </pc:picChg>
        <pc:picChg chg="add mod">
          <ac:chgData name="Adrien Fillon" userId="S::afillo01@ucy.ac.cy::f9fce71e-5179-4ca7-ada2-431c4bb0d0c2" providerId="AD" clId="Web-{91253383-FBC5-BB10-E9B3-F2BB64B0BD64}" dt="2024-01-12T10:48:04.201" v="264" actId="14100"/>
          <ac:picMkLst>
            <pc:docMk/>
            <pc:sldMk cId="1805739085" sldId="279"/>
            <ac:picMk id="5" creationId="{1BCFB227-07C9-509F-56BB-A06412EABFC7}"/>
          </ac:picMkLst>
        </pc:picChg>
      </pc:sldChg>
      <pc:sldChg chg="modSp new">
        <pc:chgData name="Adrien Fillon" userId="S::afillo01@ucy.ac.cy::f9fce71e-5179-4ca7-ada2-431c4bb0d0c2" providerId="AD" clId="Web-{91253383-FBC5-BB10-E9B3-F2BB64B0BD64}" dt="2024-01-12T10:50:55.801" v="443" actId="20577"/>
        <pc:sldMkLst>
          <pc:docMk/>
          <pc:sldMk cId="730486538" sldId="280"/>
        </pc:sldMkLst>
        <pc:spChg chg="mod">
          <ac:chgData name="Adrien Fillon" userId="S::afillo01@ucy.ac.cy::f9fce71e-5179-4ca7-ada2-431c4bb0d0c2" providerId="AD" clId="Web-{91253383-FBC5-BB10-E9B3-F2BB64B0BD64}" dt="2024-01-12T10:50:55.801" v="443" actId="20577"/>
          <ac:spMkLst>
            <pc:docMk/>
            <pc:sldMk cId="730486538" sldId="280"/>
            <ac:spMk id="3" creationId="{C3FF2289-4920-88A9-B138-DE2C38B43D7C}"/>
          </ac:spMkLst>
        </pc:spChg>
      </pc:sldChg>
    </pc:docChg>
  </pc:docChgLst>
  <pc:docChgLst>
    <pc:chgData name="Adrien Fillon" userId="S::afillo01@ucy.ac.cy::f9fce71e-5179-4ca7-ada2-431c4bb0d0c2" providerId="AD" clId="Web-{B4A7D692-5CEE-AC88-8BE0-6847F5C21DA2}"/>
    <pc:docChg chg="modSld">
      <pc:chgData name="Adrien Fillon" userId="S::afillo01@ucy.ac.cy::f9fce71e-5179-4ca7-ada2-431c4bb0d0c2" providerId="AD" clId="Web-{B4A7D692-5CEE-AC88-8BE0-6847F5C21DA2}" dt="2024-01-15T13:56:38.356" v="6" actId="20577"/>
      <pc:docMkLst>
        <pc:docMk/>
      </pc:docMkLst>
      <pc:sldChg chg="modSp">
        <pc:chgData name="Adrien Fillon" userId="S::afillo01@ucy.ac.cy::f9fce71e-5179-4ca7-ada2-431c4bb0d0c2" providerId="AD" clId="Web-{B4A7D692-5CEE-AC88-8BE0-6847F5C21DA2}" dt="2024-01-15T13:56:38.356" v="6" actId="20577"/>
        <pc:sldMkLst>
          <pc:docMk/>
          <pc:sldMk cId="2365447158" sldId="282"/>
        </pc:sldMkLst>
        <pc:spChg chg="mod">
          <ac:chgData name="Adrien Fillon" userId="S::afillo01@ucy.ac.cy::f9fce71e-5179-4ca7-ada2-431c4bb0d0c2" providerId="AD" clId="Web-{B4A7D692-5CEE-AC88-8BE0-6847F5C21DA2}" dt="2024-01-15T13:56:38.356" v="6" actId="20577"/>
          <ac:spMkLst>
            <pc:docMk/>
            <pc:sldMk cId="2365447158" sldId="282"/>
            <ac:spMk id="3" creationId="{5A6796E1-6360-FA0E-8D5F-743D85E07388}"/>
          </ac:spMkLst>
        </pc:spChg>
      </pc:sldChg>
    </pc:docChg>
  </pc:docChgLst>
  <pc:docChgLst>
    <pc:chgData name="Li Lunzheng" userId="e48b9765-4dad-4e93-91a4-667ddd881570" providerId="ADAL" clId="{DC4B254C-03B2-254D-8FC5-20F6B846F33C}"/>
    <pc:docChg chg="undo custSel addSld delSld modSld sldOrd">
      <pc:chgData name="Li Lunzheng" userId="e48b9765-4dad-4e93-91a4-667ddd881570" providerId="ADAL" clId="{DC4B254C-03B2-254D-8FC5-20F6B846F33C}" dt="2024-01-22T13:37:17.715" v="1042"/>
      <pc:docMkLst>
        <pc:docMk/>
      </pc:docMkLst>
      <pc:sldChg chg="del ord">
        <pc:chgData name="Li Lunzheng" userId="e48b9765-4dad-4e93-91a4-667ddd881570" providerId="ADAL" clId="{DC4B254C-03B2-254D-8FC5-20F6B846F33C}" dt="2024-01-15T13:50:46.377" v="817" actId="2696"/>
        <pc:sldMkLst>
          <pc:docMk/>
          <pc:sldMk cId="2151943374" sldId="257"/>
        </pc:sldMkLst>
      </pc:sldChg>
      <pc:sldChg chg="ord">
        <pc:chgData name="Li Lunzheng" userId="e48b9765-4dad-4e93-91a4-667ddd881570" providerId="ADAL" clId="{DC4B254C-03B2-254D-8FC5-20F6B846F33C}" dt="2024-01-22T10:40:31.957" v="988" actId="20578"/>
        <pc:sldMkLst>
          <pc:docMk/>
          <pc:sldMk cId="2876030619" sldId="258"/>
        </pc:sldMkLst>
      </pc:sldChg>
      <pc:sldChg chg="modSp del mod">
        <pc:chgData name="Li Lunzheng" userId="e48b9765-4dad-4e93-91a4-667ddd881570" providerId="ADAL" clId="{DC4B254C-03B2-254D-8FC5-20F6B846F33C}" dt="2024-01-15T13:50:50.853" v="818" actId="2696"/>
        <pc:sldMkLst>
          <pc:docMk/>
          <pc:sldMk cId="1012235113" sldId="259"/>
        </pc:sldMkLst>
        <pc:spChg chg="mod">
          <ac:chgData name="Li Lunzheng" userId="e48b9765-4dad-4e93-91a4-667ddd881570" providerId="ADAL" clId="{DC4B254C-03B2-254D-8FC5-20F6B846F33C}" dt="2024-01-12T14:47:19.376" v="34" actId="1076"/>
          <ac:spMkLst>
            <pc:docMk/>
            <pc:sldMk cId="1012235113" sldId="259"/>
            <ac:spMk id="123" creationId="{25464D73-DA2C-4516-0A61-ABFB003076FF}"/>
          </ac:spMkLst>
        </pc:spChg>
      </pc:sldChg>
      <pc:sldChg chg="del">
        <pc:chgData name="Li Lunzheng" userId="e48b9765-4dad-4e93-91a4-667ddd881570" providerId="ADAL" clId="{DC4B254C-03B2-254D-8FC5-20F6B846F33C}" dt="2024-01-15T13:50:54.935" v="819" actId="2696"/>
        <pc:sldMkLst>
          <pc:docMk/>
          <pc:sldMk cId="840127407" sldId="260"/>
        </pc:sldMkLst>
      </pc:sldChg>
      <pc:sldChg chg="modSp mod ord">
        <pc:chgData name="Li Lunzheng" userId="e48b9765-4dad-4e93-91a4-667ddd881570" providerId="ADAL" clId="{DC4B254C-03B2-254D-8FC5-20F6B846F33C}" dt="2024-01-14T20:32:47.570" v="636" actId="113"/>
        <pc:sldMkLst>
          <pc:docMk/>
          <pc:sldMk cId="1334925534" sldId="261"/>
        </pc:sldMkLst>
        <pc:spChg chg="mod">
          <ac:chgData name="Li Lunzheng" userId="e48b9765-4dad-4e93-91a4-667ddd881570" providerId="ADAL" clId="{DC4B254C-03B2-254D-8FC5-20F6B846F33C}" dt="2024-01-14T20:32:47.570" v="636" actId="113"/>
          <ac:spMkLst>
            <pc:docMk/>
            <pc:sldMk cId="1334925534" sldId="261"/>
            <ac:spMk id="3" creationId="{EEAD8035-AB15-C899-1C57-FBFB8A5B7AC9}"/>
          </ac:spMkLst>
        </pc:spChg>
      </pc:sldChg>
      <pc:sldChg chg="ord">
        <pc:chgData name="Li Lunzheng" userId="e48b9765-4dad-4e93-91a4-667ddd881570" providerId="ADAL" clId="{DC4B254C-03B2-254D-8FC5-20F6B846F33C}" dt="2024-01-14T20:14:13.644" v="576" actId="20578"/>
        <pc:sldMkLst>
          <pc:docMk/>
          <pc:sldMk cId="3271610851" sldId="262"/>
        </pc:sldMkLst>
      </pc:sldChg>
      <pc:sldChg chg="modSp mod">
        <pc:chgData name="Li Lunzheng" userId="e48b9765-4dad-4e93-91a4-667ddd881570" providerId="ADAL" clId="{DC4B254C-03B2-254D-8FC5-20F6B846F33C}" dt="2024-01-22T13:37:17.715" v="1042"/>
        <pc:sldMkLst>
          <pc:docMk/>
          <pc:sldMk cId="409064622" sldId="264"/>
        </pc:sldMkLst>
        <pc:spChg chg="mod">
          <ac:chgData name="Li Lunzheng" userId="e48b9765-4dad-4e93-91a4-667ddd881570" providerId="ADAL" clId="{DC4B254C-03B2-254D-8FC5-20F6B846F33C}" dt="2024-01-22T13:37:17.715" v="1042"/>
          <ac:spMkLst>
            <pc:docMk/>
            <pc:sldMk cId="409064622" sldId="264"/>
            <ac:spMk id="3" creationId="{9806FA87-943E-91EB-1090-357F0545EC7E}"/>
          </ac:spMkLst>
        </pc:spChg>
      </pc:sldChg>
      <pc:sldChg chg="del">
        <pc:chgData name="Li Lunzheng" userId="e48b9765-4dad-4e93-91a4-667ddd881570" providerId="ADAL" clId="{DC4B254C-03B2-254D-8FC5-20F6B846F33C}" dt="2024-01-14T20:15:12.058" v="577" actId="2696"/>
        <pc:sldMkLst>
          <pc:docMk/>
          <pc:sldMk cId="1973404535" sldId="265"/>
        </pc:sldMkLst>
      </pc:sldChg>
      <pc:sldChg chg="ord">
        <pc:chgData name="Li Lunzheng" userId="e48b9765-4dad-4e93-91a4-667ddd881570" providerId="ADAL" clId="{DC4B254C-03B2-254D-8FC5-20F6B846F33C}" dt="2024-01-14T20:54:03.249" v="776" actId="20578"/>
        <pc:sldMkLst>
          <pc:docMk/>
          <pc:sldMk cId="2361632076" sldId="266"/>
        </pc:sldMkLst>
      </pc:sldChg>
      <pc:sldChg chg="ord">
        <pc:chgData name="Li Lunzheng" userId="e48b9765-4dad-4e93-91a4-667ddd881570" providerId="ADAL" clId="{DC4B254C-03B2-254D-8FC5-20F6B846F33C}" dt="2024-01-14T20:51:53.255" v="756" actId="20578"/>
        <pc:sldMkLst>
          <pc:docMk/>
          <pc:sldMk cId="902603944" sldId="267"/>
        </pc:sldMkLst>
      </pc:sldChg>
      <pc:sldChg chg="ord">
        <pc:chgData name="Li Lunzheng" userId="e48b9765-4dad-4e93-91a4-667ddd881570" providerId="ADAL" clId="{DC4B254C-03B2-254D-8FC5-20F6B846F33C}" dt="2024-01-14T20:52:44.778" v="775" actId="20578"/>
        <pc:sldMkLst>
          <pc:docMk/>
          <pc:sldMk cId="3472022367" sldId="268"/>
        </pc:sldMkLst>
      </pc:sldChg>
      <pc:sldChg chg="del">
        <pc:chgData name="Li Lunzheng" userId="e48b9765-4dad-4e93-91a4-667ddd881570" providerId="ADAL" clId="{DC4B254C-03B2-254D-8FC5-20F6B846F33C}" dt="2024-01-15T13:51:02.864" v="820" actId="2696"/>
        <pc:sldMkLst>
          <pc:docMk/>
          <pc:sldMk cId="2675030285" sldId="269"/>
        </pc:sldMkLst>
      </pc:sldChg>
      <pc:sldChg chg="modSp new mod ord">
        <pc:chgData name="Li Lunzheng" userId="e48b9765-4dad-4e93-91a4-667ddd881570" providerId="ADAL" clId="{DC4B254C-03B2-254D-8FC5-20F6B846F33C}" dt="2024-01-14T20:49:10.287" v="745" actId="1076"/>
        <pc:sldMkLst>
          <pc:docMk/>
          <pc:sldMk cId="912193744" sldId="281"/>
        </pc:sldMkLst>
        <pc:spChg chg="mod">
          <ac:chgData name="Li Lunzheng" userId="e48b9765-4dad-4e93-91a4-667ddd881570" providerId="ADAL" clId="{DC4B254C-03B2-254D-8FC5-20F6B846F33C}" dt="2024-01-14T20:18:03.891" v="581" actId="20577"/>
          <ac:spMkLst>
            <pc:docMk/>
            <pc:sldMk cId="912193744" sldId="281"/>
            <ac:spMk id="2" creationId="{36035BDB-0A7A-008E-F56C-B270EB722603}"/>
          </ac:spMkLst>
        </pc:spChg>
        <pc:spChg chg="mod">
          <ac:chgData name="Li Lunzheng" userId="e48b9765-4dad-4e93-91a4-667ddd881570" providerId="ADAL" clId="{DC4B254C-03B2-254D-8FC5-20F6B846F33C}" dt="2024-01-14T20:49:10.287" v="745" actId="1076"/>
          <ac:spMkLst>
            <pc:docMk/>
            <pc:sldMk cId="912193744" sldId="281"/>
            <ac:spMk id="3" creationId="{18D6097A-39F3-0094-FAC8-05AB7D5D9035}"/>
          </ac:spMkLst>
        </pc:spChg>
      </pc:sldChg>
      <pc:sldChg chg="addSp delSp modSp new mod delAnim">
        <pc:chgData name="Li Lunzheng" userId="e48b9765-4dad-4e93-91a4-667ddd881570" providerId="ADAL" clId="{DC4B254C-03B2-254D-8FC5-20F6B846F33C}" dt="2024-01-22T10:54:32.392" v="1041" actId="108"/>
        <pc:sldMkLst>
          <pc:docMk/>
          <pc:sldMk cId="2365447158" sldId="282"/>
        </pc:sldMkLst>
        <pc:spChg chg="mod">
          <ac:chgData name="Li Lunzheng" userId="e48b9765-4dad-4e93-91a4-667ddd881570" providerId="ADAL" clId="{DC4B254C-03B2-254D-8FC5-20F6B846F33C}" dt="2024-01-22T09:55:15.353" v="851" actId="20577"/>
          <ac:spMkLst>
            <pc:docMk/>
            <pc:sldMk cId="2365447158" sldId="282"/>
            <ac:spMk id="2" creationId="{047A8805-1E42-98E0-A7E9-441BC9D27F19}"/>
          </ac:spMkLst>
        </pc:spChg>
        <pc:spChg chg="mod">
          <ac:chgData name="Li Lunzheng" userId="e48b9765-4dad-4e93-91a4-667ddd881570" providerId="ADAL" clId="{DC4B254C-03B2-254D-8FC5-20F6B846F33C}" dt="2024-01-22T10:54:32.392" v="1041" actId="108"/>
          <ac:spMkLst>
            <pc:docMk/>
            <pc:sldMk cId="2365447158" sldId="282"/>
            <ac:spMk id="3" creationId="{5A6796E1-6360-FA0E-8D5F-743D85E07388}"/>
          </ac:spMkLst>
        </pc:spChg>
        <pc:picChg chg="add del mod">
          <ac:chgData name="Li Lunzheng" userId="e48b9765-4dad-4e93-91a4-667ddd881570" providerId="ADAL" clId="{DC4B254C-03B2-254D-8FC5-20F6B846F33C}" dt="2024-01-22T10:53:11.012" v="1034" actId="478"/>
          <ac:picMkLst>
            <pc:docMk/>
            <pc:sldMk cId="2365447158" sldId="282"/>
            <ac:picMk id="6" creationId="{A56F7C94-EB64-C2BB-5B73-90775BFEEDFA}"/>
          </ac:picMkLst>
        </pc:picChg>
      </pc:sldChg>
      <pc:sldChg chg="addSp delSp modSp new mod setBg">
        <pc:chgData name="Li Lunzheng" userId="e48b9765-4dad-4e93-91a4-667ddd881570" providerId="ADAL" clId="{DC4B254C-03B2-254D-8FC5-20F6B846F33C}" dt="2024-01-15T13:42:30.564" v="782"/>
        <pc:sldMkLst>
          <pc:docMk/>
          <pc:sldMk cId="2626916531" sldId="283"/>
        </pc:sldMkLst>
        <pc:spChg chg="mod">
          <ac:chgData name="Li Lunzheng" userId="e48b9765-4dad-4e93-91a4-667ddd881570" providerId="ADAL" clId="{DC4B254C-03B2-254D-8FC5-20F6B846F33C}" dt="2024-01-13T10:11:06.174" v="382" actId="1076"/>
          <ac:spMkLst>
            <pc:docMk/>
            <pc:sldMk cId="2626916531" sldId="283"/>
            <ac:spMk id="2" creationId="{BA2B6038-EB88-2CDC-6EA7-5F6ECE9637E9}"/>
          </ac:spMkLst>
        </pc:spChg>
        <pc:spChg chg="mod ord">
          <ac:chgData name="Li Lunzheng" userId="e48b9765-4dad-4e93-91a4-667ddd881570" providerId="ADAL" clId="{DC4B254C-03B2-254D-8FC5-20F6B846F33C}" dt="2024-01-15T13:42:25.893" v="780" actId="14100"/>
          <ac:spMkLst>
            <pc:docMk/>
            <pc:sldMk cId="2626916531" sldId="283"/>
            <ac:spMk id="3" creationId="{B7C94794-2D35-E162-E69B-59F1EECF4D05}"/>
          </ac:spMkLst>
        </pc:spChg>
        <pc:spChg chg="add del mod">
          <ac:chgData name="Li Lunzheng" userId="e48b9765-4dad-4e93-91a4-667ddd881570" providerId="ADAL" clId="{DC4B254C-03B2-254D-8FC5-20F6B846F33C}" dt="2024-01-15T13:42:30.564" v="782"/>
          <ac:spMkLst>
            <pc:docMk/>
            <pc:sldMk cId="2626916531" sldId="283"/>
            <ac:spMk id="6" creationId="{F6138EA7-F995-C046-AA3C-CC766BCBB7DE}"/>
          </ac:spMkLst>
        </pc:spChg>
        <pc:spChg chg="add del">
          <ac:chgData name="Li Lunzheng" userId="e48b9765-4dad-4e93-91a4-667ddd881570" providerId="ADAL" clId="{DC4B254C-03B2-254D-8FC5-20F6B846F33C}" dt="2024-01-13T10:07:55.612" v="346" actId="26606"/>
          <ac:spMkLst>
            <pc:docMk/>
            <pc:sldMk cId="2626916531" sldId="283"/>
            <ac:spMk id="10" creationId="{9F7D5CDA-D291-4307-BF55-1381FED29634}"/>
          </ac:spMkLst>
        </pc:spChg>
        <pc:spChg chg="add">
          <ac:chgData name="Li Lunzheng" userId="e48b9765-4dad-4e93-91a4-667ddd881570" providerId="ADAL" clId="{DC4B254C-03B2-254D-8FC5-20F6B846F33C}" dt="2024-01-13T10:07:55.617" v="347" actId="26606"/>
          <ac:spMkLst>
            <pc:docMk/>
            <pc:sldMk cId="2626916531" sldId="283"/>
            <ac:spMk id="12" creationId="{06B83858-ED7D-57B6-6CAA-83168807C43C}"/>
          </ac:spMkLst>
        </pc:spChg>
        <pc:spChg chg="add">
          <ac:chgData name="Li Lunzheng" userId="e48b9765-4dad-4e93-91a4-667ddd881570" providerId="ADAL" clId="{DC4B254C-03B2-254D-8FC5-20F6B846F33C}" dt="2024-01-13T10:07:55.617" v="347" actId="26606"/>
          <ac:spMkLst>
            <pc:docMk/>
            <pc:sldMk cId="2626916531" sldId="283"/>
            <ac:spMk id="13" creationId="{D380959B-464C-9ED8-C9EB-AB6FC997C1B8}"/>
          </ac:spMkLst>
        </pc:spChg>
        <pc:spChg chg="add">
          <ac:chgData name="Li Lunzheng" userId="e48b9765-4dad-4e93-91a4-667ddd881570" providerId="ADAL" clId="{DC4B254C-03B2-254D-8FC5-20F6B846F33C}" dt="2024-01-13T10:07:55.617" v="347" actId="26606"/>
          <ac:spMkLst>
            <pc:docMk/>
            <pc:sldMk cId="2626916531" sldId="283"/>
            <ac:spMk id="14" creationId="{FF97FFD4-A8B9-3D4D-1623-7BE467E46A6A}"/>
          </ac:spMkLst>
        </pc:spChg>
        <pc:picChg chg="add mod">
          <ac:chgData name="Li Lunzheng" userId="e48b9765-4dad-4e93-91a4-667ddd881570" providerId="ADAL" clId="{DC4B254C-03B2-254D-8FC5-20F6B846F33C}" dt="2024-01-13T10:07:55.617" v="347" actId="26606"/>
          <ac:picMkLst>
            <pc:docMk/>
            <pc:sldMk cId="2626916531" sldId="283"/>
            <ac:picMk id="5" creationId="{1BF12CD2-0394-DA3A-893A-55B293895CE9}"/>
          </ac:picMkLst>
        </pc:picChg>
      </pc:sldChg>
      <pc:sldChg chg="new del">
        <pc:chgData name="Li Lunzheng" userId="e48b9765-4dad-4e93-91a4-667ddd881570" providerId="ADAL" clId="{DC4B254C-03B2-254D-8FC5-20F6B846F33C}" dt="2024-01-14T20:18:51.878" v="583" actId="2696"/>
        <pc:sldMkLst>
          <pc:docMk/>
          <pc:sldMk cId="3011268594" sldId="284"/>
        </pc:sldMkLst>
      </pc:sldChg>
      <pc:sldChg chg="addSp modSp new mod">
        <pc:chgData name="Li Lunzheng" userId="e48b9765-4dad-4e93-91a4-667ddd881570" providerId="ADAL" clId="{DC4B254C-03B2-254D-8FC5-20F6B846F33C}" dt="2024-01-14T20:31:19.409" v="634" actId="1076"/>
        <pc:sldMkLst>
          <pc:docMk/>
          <pc:sldMk cId="510880860" sldId="285"/>
        </pc:sldMkLst>
        <pc:spChg chg="mod">
          <ac:chgData name="Li Lunzheng" userId="e48b9765-4dad-4e93-91a4-667ddd881570" providerId="ADAL" clId="{DC4B254C-03B2-254D-8FC5-20F6B846F33C}" dt="2024-01-14T20:12:06.769" v="570" actId="2711"/>
          <ac:spMkLst>
            <pc:docMk/>
            <pc:sldMk cId="510880860" sldId="285"/>
            <ac:spMk id="2" creationId="{6CB8AB65-67E0-A1A9-F369-2C8DB77D8949}"/>
          </ac:spMkLst>
        </pc:spChg>
        <pc:spChg chg="mod">
          <ac:chgData name="Li Lunzheng" userId="e48b9765-4dad-4e93-91a4-667ddd881570" providerId="ADAL" clId="{DC4B254C-03B2-254D-8FC5-20F6B846F33C}" dt="2024-01-14T20:30:37.412" v="623" actId="15"/>
          <ac:spMkLst>
            <pc:docMk/>
            <pc:sldMk cId="510880860" sldId="285"/>
            <ac:spMk id="3" creationId="{EBB66A7C-E6CB-51A8-25CD-851E55A1A42C}"/>
          </ac:spMkLst>
        </pc:spChg>
        <pc:picChg chg="add mod">
          <ac:chgData name="Li Lunzheng" userId="e48b9765-4dad-4e93-91a4-667ddd881570" providerId="ADAL" clId="{DC4B254C-03B2-254D-8FC5-20F6B846F33C}" dt="2024-01-14T20:31:19.409" v="634" actId="1076"/>
          <ac:picMkLst>
            <pc:docMk/>
            <pc:sldMk cId="510880860" sldId="285"/>
            <ac:picMk id="5" creationId="{332F84EA-D28A-433E-EB81-F015383A85EC}"/>
          </ac:picMkLst>
        </pc:picChg>
      </pc:sldChg>
      <pc:sldChg chg="modSp new mod">
        <pc:chgData name="Li Lunzheng" userId="e48b9765-4dad-4e93-91a4-667ddd881570" providerId="ADAL" clId="{DC4B254C-03B2-254D-8FC5-20F6B846F33C}" dt="2024-01-14T20:42:06.618" v="688" actId="5793"/>
        <pc:sldMkLst>
          <pc:docMk/>
          <pc:sldMk cId="84506920" sldId="286"/>
        </pc:sldMkLst>
        <pc:spChg chg="mod">
          <ac:chgData name="Li Lunzheng" userId="e48b9765-4dad-4e93-91a4-667ddd881570" providerId="ADAL" clId="{DC4B254C-03B2-254D-8FC5-20F6B846F33C}" dt="2024-01-14T20:38:37.516" v="667" actId="20577"/>
          <ac:spMkLst>
            <pc:docMk/>
            <pc:sldMk cId="84506920" sldId="286"/>
            <ac:spMk id="2" creationId="{3528C72A-2864-FAB2-070C-66CA82D4E818}"/>
          </ac:spMkLst>
        </pc:spChg>
        <pc:spChg chg="mod">
          <ac:chgData name="Li Lunzheng" userId="e48b9765-4dad-4e93-91a4-667ddd881570" providerId="ADAL" clId="{DC4B254C-03B2-254D-8FC5-20F6B846F33C}" dt="2024-01-14T20:42:06.618" v="688" actId="5793"/>
          <ac:spMkLst>
            <pc:docMk/>
            <pc:sldMk cId="84506920" sldId="286"/>
            <ac:spMk id="3" creationId="{A75305DE-B1F1-E98B-873F-BDF89B50C8B9}"/>
          </ac:spMkLst>
        </pc:spChg>
      </pc:sldChg>
      <pc:sldChg chg="addSp delSp modSp new mod">
        <pc:chgData name="Li Lunzheng" userId="e48b9765-4dad-4e93-91a4-667ddd881570" providerId="ADAL" clId="{DC4B254C-03B2-254D-8FC5-20F6B846F33C}" dt="2024-01-22T10:39:53.632" v="986" actId="14100"/>
        <pc:sldMkLst>
          <pc:docMk/>
          <pc:sldMk cId="2476669996" sldId="287"/>
        </pc:sldMkLst>
        <pc:spChg chg="mod">
          <ac:chgData name="Li Lunzheng" userId="e48b9765-4dad-4e93-91a4-667ddd881570" providerId="ADAL" clId="{DC4B254C-03B2-254D-8FC5-20F6B846F33C}" dt="2024-01-22T10:39:53.632" v="986" actId="14100"/>
          <ac:spMkLst>
            <pc:docMk/>
            <pc:sldMk cId="2476669996" sldId="287"/>
            <ac:spMk id="2" creationId="{C22874A0-503D-E7DE-DBC5-6A27CE664EBA}"/>
          </ac:spMkLst>
        </pc:spChg>
        <pc:spChg chg="del">
          <ac:chgData name="Li Lunzheng" userId="e48b9765-4dad-4e93-91a4-667ddd881570" providerId="ADAL" clId="{DC4B254C-03B2-254D-8FC5-20F6B846F33C}" dt="2024-01-22T10:36:18.197" v="855"/>
          <ac:spMkLst>
            <pc:docMk/>
            <pc:sldMk cId="2476669996" sldId="287"/>
            <ac:spMk id="3" creationId="{69CF3389-5BC9-F834-245A-305A573DE75F}"/>
          </ac:spMkLst>
        </pc:spChg>
        <pc:spChg chg="add mod">
          <ac:chgData name="Li Lunzheng" userId="e48b9765-4dad-4e93-91a4-667ddd881570" providerId="ADAL" clId="{DC4B254C-03B2-254D-8FC5-20F6B846F33C}" dt="2024-01-22T10:39:01.698" v="982" actId="1076"/>
          <ac:spMkLst>
            <pc:docMk/>
            <pc:sldMk cId="2476669996" sldId="287"/>
            <ac:spMk id="6" creationId="{600C99AF-9CC3-71E0-25C2-CB24679CB119}"/>
          </ac:spMkLst>
        </pc:spChg>
        <pc:picChg chg="add mod">
          <ac:chgData name="Li Lunzheng" userId="e48b9765-4dad-4e93-91a4-667ddd881570" providerId="ADAL" clId="{DC4B254C-03B2-254D-8FC5-20F6B846F33C}" dt="2024-01-22T10:36:32.284" v="860" actId="14100"/>
          <ac:picMkLst>
            <pc:docMk/>
            <pc:sldMk cId="2476669996" sldId="287"/>
            <ac:picMk id="5" creationId="{816B12AB-208A-336F-0FB1-CFFCD9F8B11C}"/>
          </ac:picMkLst>
        </pc:picChg>
      </pc:sldChg>
      <pc:sldChg chg="addSp delSp modSp new mod ord">
        <pc:chgData name="Li Lunzheng" userId="e48b9765-4dad-4e93-91a4-667ddd881570" providerId="ADAL" clId="{DC4B254C-03B2-254D-8FC5-20F6B846F33C}" dt="2024-01-22T10:44:20.749" v="1029" actId="20578"/>
        <pc:sldMkLst>
          <pc:docMk/>
          <pc:sldMk cId="1958694735" sldId="288"/>
        </pc:sldMkLst>
        <pc:spChg chg="del">
          <ac:chgData name="Li Lunzheng" userId="e48b9765-4dad-4e93-91a4-667ddd881570" providerId="ADAL" clId="{DC4B254C-03B2-254D-8FC5-20F6B846F33C}" dt="2024-01-22T10:42:16.645" v="1006"/>
          <ac:spMkLst>
            <pc:docMk/>
            <pc:sldMk cId="1958694735" sldId="288"/>
            <ac:spMk id="3" creationId="{551E5822-4401-C576-217F-5FFA83253779}"/>
          </ac:spMkLst>
        </pc:spChg>
        <pc:spChg chg="add del mod">
          <ac:chgData name="Li Lunzheng" userId="e48b9765-4dad-4e93-91a4-667ddd881570" providerId="ADAL" clId="{DC4B254C-03B2-254D-8FC5-20F6B846F33C}" dt="2024-01-22T10:44:12.166" v="1028"/>
          <ac:spMkLst>
            <pc:docMk/>
            <pc:sldMk cId="1958694735" sldId="288"/>
            <ac:spMk id="8" creationId="{1A815A79-9B80-1DEE-5E58-F2BDBF05CF9B}"/>
          </ac:spMkLst>
        </pc:spChg>
        <pc:spChg chg="add mod">
          <ac:chgData name="Li Lunzheng" userId="e48b9765-4dad-4e93-91a4-667ddd881570" providerId="ADAL" clId="{DC4B254C-03B2-254D-8FC5-20F6B846F33C}" dt="2024-01-22T10:44:08.663" v="1026" actId="1076"/>
          <ac:spMkLst>
            <pc:docMk/>
            <pc:sldMk cId="1958694735" sldId="288"/>
            <ac:spMk id="9" creationId="{501339DC-44D2-42CC-998A-CB824540E361}"/>
          </ac:spMkLst>
        </pc:spChg>
        <pc:picChg chg="add mod">
          <ac:chgData name="Li Lunzheng" userId="e48b9765-4dad-4e93-91a4-667ddd881570" providerId="ADAL" clId="{DC4B254C-03B2-254D-8FC5-20F6B846F33C}" dt="2024-01-22T10:42:51.768" v="1018" actId="1076"/>
          <ac:picMkLst>
            <pc:docMk/>
            <pc:sldMk cId="1958694735" sldId="288"/>
            <ac:picMk id="5" creationId="{1A570EE8-3E7E-2E84-1793-4F101E895344}"/>
          </ac:picMkLst>
        </pc:picChg>
        <pc:picChg chg="add mod">
          <ac:chgData name="Li Lunzheng" userId="e48b9765-4dad-4e93-91a4-667ddd881570" providerId="ADAL" clId="{DC4B254C-03B2-254D-8FC5-20F6B846F33C}" dt="2024-01-22T10:42:56.327" v="1019" actId="1076"/>
          <ac:picMkLst>
            <pc:docMk/>
            <pc:sldMk cId="1958694735" sldId="288"/>
            <ac:picMk id="7" creationId="{5C46E2A0-5753-3BAE-FDCA-7D35C56C9D9E}"/>
          </ac:picMkLst>
        </pc:picChg>
      </pc:sldChg>
      <pc:sldChg chg="addSp delSp modSp new del mod setBg">
        <pc:chgData name="Li Lunzheng" userId="e48b9765-4dad-4e93-91a4-667ddd881570" providerId="ADAL" clId="{DC4B254C-03B2-254D-8FC5-20F6B846F33C}" dt="2024-01-22T10:42:10.924" v="1004" actId="2696"/>
        <pc:sldMkLst>
          <pc:docMk/>
          <pc:sldMk cId="3725306067" sldId="288"/>
        </pc:sldMkLst>
        <pc:spChg chg="mod">
          <ac:chgData name="Li Lunzheng" userId="e48b9765-4dad-4e93-91a4-667ddd881570" providerId="ADAL" clId="{DC4B254C-03B2-254D-8FC5-20F6B846F33C}" dt="2024-01-22T10:41:28.174" v="1000" actId="26606"/>
          <ac:spMkLst>
            <pc:docMk/>
            <pc:sldMk cId="3725306067" sldId="288"/>
            <ac:spMk id="2" creationId="{A4D10005-00BC-CC3A-4AD9-277BC14FA21E}"/>
          </ac:spMkLst>
        </pc:spChg>
        <pc:spChg chg="del">
          <ac:chgData name="Li Lunzheng" userId="e48b9765-4dad-4e93-91a4-667ddd881570" providerId="ADAL" clId="{DC4B254C-03B2-254D-8FC5-20F6B846F33C}" dt="2024-01-22T10:40:57.989" v="990"/>
          <ac:spMkLst>
            <pc:docMk/>
            <pc:sldMk cId="3725306067" sldId="288"/>
            <ac:spMk id="3" creationId="{8563CDA1-8C64-3CC5-CFB3-F151E775E702}"/>
          </ac:spMkLst>
        </pc:spChg>
        <pc:spChg chg="add mod">
          <ac:chgData name="Li Lunzheng" userId="e48b9765-4dad-4e93-91a4-667ddd881570" providerId="ADAL" clId="{DC4B254C-03B2-254D-8FC5-20F6B846F33C}" dt="2024-01-22T10:41:38.560" v="1001" actId="5793"/>
          <ac:spMkLst>
            <pc:docMk/>
            <pc:sldMk cId="3725306067" sldId="288"/>
            <ac:spMk id="11" creationId="{1491B8CC-AFAA-72D7-53A8-D640F30A59E4}"/>
          </ac:spMkLst>
        </pc:spChg>
        <pc:spChg chg="add del">
          <ac:chgData name="Li Lunzheng" userId="e48b9765-4dad-4e93-91a4-667ddd881570" providerId="ADAL" clId="{DC4B254C-03B2-254D-8FC5-20F6B846F33C}" dt="2024-01-22T10:41:28.169" v="999" actId="26606"/>
          <ac:spMkLst>
            <pc:docMk/>
            <pc:sldMk cId="3725306067" sldId="288"/>
            <ac:spMk id="12" creationId="{78BA5F19-D5E1-4ECC-BEC2-DF7AEDFD7C50}"/>
          </ac:spMkLst>
        </pc:spChg>
        <pc:spChg chg="add del">
          <ac:chgData name="Li Lunzheng" userId="e48b9765-4dad-4e93-91a4-667ddd881570" providerId="ADAL" clId="{DC4B254C-03B2-254D-8FC5-20F6B846F33C}" dt="2024-01-22T10:41:28.169" v="999" actId="26606"/>
          <ac:spMkLst>
            <pc:docMk/>
            <pc:sldMk cId="3725306067" sldId="288"/>
            <ac:spMk id="14" creationId="{50CC88A9-A661-4C48-866E-8734E51140B1}"/>
          </ac:spMkLst>
        </pc:spChg>
        <pc:spChg chg="add del">
          <ac:chgData name="Li Lunzheng" userId="e48b9765-4dad-4e93-91a4-667ddd881570" providerId="ADAL" clId="{DC4B254C-03B2-254D-8FC5-20F6B846F33C}" dt="2024-01-22T10:41:28.169" v="999" actId="26606"/>
          <ac:spMkLst>
            <pc:docMk/>
            <pc:sldMk cId="3725306067" sldId="288"/>
            <ac:spMk id="16" creationId="{CFDF195F-784B-4D00-8C92-6FC1B0499EA1}"/>
          </ac:spMkLst>
        </pc:spChg>
        <pc:spChg chg="add">
          <ac:chgData name="Li Lunzheng" userId="e48b9765-4dad-4e93-91a4-667ddd881570" providerId="ADAL" clId="{DC4B254C-03B2-254D-8FC5-20F6B846F33C}" dt="2024-01-22T10:41:28.174" v="1000" actId="26606"/>
          <ac:spMkLst>
            <pc:docMk/>
            <pc:sldMk cId="3725306067" sldId="288"/>
            <ac:spMk id="18" creationId="{CA52A9B9-B2B3-46F0-9D53-0EFF9905BF8F}"/>
          </ac:spMkLst>
        </pc:spChg>
        <pc:spChg chg="add">
          <ac:chgData name="Li Lunzheng" userId="e48b9765-4dad-4e93-91a4-667ddd881570" providerId="ADAL" clId="{DC4B254C-03B2-254D-8FC5-20F6B846F33C}" dt="2024-01-22T10:41:28.174" v="1000" actId="26606"/>
          <ac:spMkLst>
            <pc:docMk/>
            <pc:sldMk cId="3725306067" sldId="288"/>
            <ac:spMk id="19" creationId="{38468727-63BE-4191-B4A6-C30C82C0E986}"/>
          </ac:spMkLst>
        </pc:spChg>
        <pc:spChg chg="add">
          <ac:chgData name="Li Lunzheng" userId="e48b9765-4dad-4e93-91a4-667ddd881570" providerId="ADAL" clId="{DC4B254C-03B2-254D-8FC5-20F6B846F33C}" dt="2024-01-22T10:41:28.174" v="1000" actId="26606"/>
          <ac:spMkLst>
            <pc:docMk/>
            <pc:sldMk cId="3725306067" sldId="288"/>
            <ac:spMk id="20" creationId="{9D355BB6-1BB8-4828-B246-CFB31742D7B8}"/>
          </ac:spMkLst>
        </pc:spChg>
        <pc:picChg chg="add mod ord">
          <ac:chgData name="Li Lunzheng" userId="e48b9765-4dad-4e93-91a4-667ddd881570" providerId="ADAL" clId="{DC4B254C-03B2-254D-8FC5-20F6B846F33C}" dt="2024-01-22T10:41:57.754" v="1002" actId="14100"/>
          <ac:picMkLst>
            <pc:docMk/>
            <pc:sldMk cId="3725306067" sldId="288"/>
            <ac:picMk id="5" creationId="{BEE335E4-8E15-0443-9D50-0DDBB04BF12A}"/>
          </ac:picMkLst>
        </pc:picChg>
        <pc:picChg chg="add mod">
          <ac:chgData name="Li Lunzheng" userId="e48b9765-4dad-4e93-91a4-667ddd881570" providerId="ADAL" clId="{DC4B254C-03B2-254D-8FC5-20F6B846F33C}" dt="2024-01-22T10:42:00.138" v="1003" actId="14100"/>
          <ac:picMkLst>
            <pc:docMk/>
            <pc:sldMk cId="3725306067" sldId="288"/>
            <ac:picMk id="7" creationId="{D27A5D8D-70D4-1996-E86C-F1AE7EB0A23E}"/>
          </ac:picMkLst>
        </pc:picChg>
      </pc:sldChg>
    </pc:docChg>
  </pc:docChgLst>
  <pc:docChgLst>
    <pc:chgData name="Adrien Fillon" userId="S::afillo01@ucy.ac.cy::f9fce71e-5179-4ca7-ada2-431c4bb0d0c2" providerId="AD" clId="Web-{2060B857-7B90-C064-3979-322C8A7C20B3}"/>
    <pc:docChg chg="addSld delSld modSld">
      <pc:chgData name="Adrien Fillon" userId="S::afillo01@ucy.ac.cy::f9fce71e-5179-4ca7-ada2-431c4bb0d0c2" providerId="AD" clId="Web-{2060B857-7B90-C064-3979-322C8A7C20B3}" dt="2024-01-12T10:14:11.532" v="2"/>
      <pc:docMkLst>
        <pc:docMk/>
      </pc:docMkLst>
      <pc:sldChg chg="del">
        <pc:chgData name="Adrien Fillon" userId="S::afillo01@ucy.ac.cy::f9fce71e-5179-4ca7-ada2-431c4bb0d0c2" providerId="AD" clId="Web-{2060B857-7B90-C064-3979-322C8A7C20B3}" dt="2024-01-12T10:00:32.827" v="0"/>
        <pc:sldMkLst>
          <pc:docMk/>
          <pc:sldMk cId="1557676715" sldId="263"/>
        </pc:sldMkLst>
      </pc:sldChg>
      <pc:sldChg chg="delSp new">
        <pc:chgData name="Adrien Fillon" userId="S::afillo01@ucy.ac.cy::f9fce71e-5179-4ca7-ada2-431c4bb0d0c2" providerId="AD" clId="Web-{2060B857-7B90-C064-3979-322C8A7C20B3}" dt="2024-01-12T10:14:11.532" v="2"/>
        <pc:sldMkLst>
          <pc:docMk/>
          <pc:sldMk cId="801839978" sldId="270"/>
        </pc:sldMkLst>
        <pc:spChg chg="del">
          <ac:chgData name="Adrien Fillon" userId="S::afillo01@ucy.ac.cy::f9fce71e-5179-4ca7-ada2-431c4bb0d0c2" providerId="AD" clId="Web-{2060B857-7B90-C064-3979-322C8A7C20B3}" dt="2024-01-12T10:14:11.532" v="2"/>
          <ac:spMkLst>
            <pc:docMk/>
            <pc:sldMk cId="801839978" sldId="270"/>
            <ac:spMk id="3" creationId="{257D9013-29F1-28E4-DC2D-93B53C824B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945E6-294E-4F43-8FFA-BEA61E7DBA33}" type="datetimeFigureOut">
              <a:t>22/01/2024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21F7-3D11-4950-B23B-6F54277A1E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521F7-3D11-4950-B23B-6F54277A1EC5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438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use more social medias that we would like to</a:t>
            </a:r>
          </a:p>
          <a:p>
            <a:r>
              <a:rPr lang="en-US" dirty="0">
                <a:ea typeface="Calibri"/>
                <a:cs typeface="Calibri"/>
              </a:rPr>
              <a:t>We stay in the same job we don't like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We keep buying stuff we don't need and forget to buy stuff we need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Once something happens, we tell to ourselves (or others) that we knew it – the hindsight bias or the "I knew it all along" bias.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521F7-3D11-4950-B23B-6F54277A1EC5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D71-9676-D4CB-77AB-6F29B8B39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42289-2F26-BB80-5C05-E03FEEFF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8194-00F2-DC24-5884-57D98B98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89D1-F11E-E126-A54B-145E28CC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EF4A-1307-7DD9-90C6-06159492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869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6C7-6F62-5FE7-F56F-0CAEE7E9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8E64-0E87-8CF0-78FB-2E180A10C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4C0B-07D4-DE35-2AC6-4730B84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75E1-ED41-2002-4D9D-D7082865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FB5C-601C-41DB-2134-14A01D3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109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35B6D-007A-9386-64A0-1E3B6D0DD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F8F5-72BE-61FD-FC1C-40868F8C9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DA4B-2434-A7D5-9B25-AA75E29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8C9E-5A5C-F063-66A3-C6870A06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55AA-230F-946E-0C2D-C41B0FC6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267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0DB-B295-08BC-A6F0-736480EC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EDD3-AE77-FCB9-2F30-08E0266E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EA69-C406-60BA-C3B6-E669C520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FDE1-0202-8FB4-8EDD-9B6C18D2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4F37-B9F8-9798-1597-D3EF8E62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050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E059-A860-6906-9A3B-6C25A2A4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059B-95BF-E6DA-0B3A-DD3BED41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7376-0D01-EB54-42CA-0D4E5820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8E28-EF1E-5D94-7B76-B69081FD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878E-2F19-4ACB-2FEB-5ED0769C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84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E860-8F18-1C29-83F3-68B57305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D643-6AC0-B151-712C-8408C492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C133-B43B-8B1A-E527-B88ED28C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6ECD-4F29-4E28-109E-C68484B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E112-AE6F-A30B-D71F-277F55A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0646-69E3-CB9E-0076-AA50627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47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BAE6-3F32-FB8E-2863-86D23C9F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0A74-D0C5-D5FB-E369-6B971E8C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6507-78A8-5613-0A00-8BD0D080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8B3A-0762-8602-E81C-0DCFEA74B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9573B-0578-6A41-4EF3-A8236C87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FF96-C30F-EF1D-8B48-6172039A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765E-207F-FF6D-FF27-B31B2199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F95E-E041-C243-B368-63F90258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7595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BEE9-FED5-67D5-C4F1-CEC343D6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7F61C-63FB-F37D-24B9-A3EC4CEB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177A7-A807-F87F-94F8-1EED5348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F5E2E-086E-A095-C04E-45D84AAE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462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772A-A026-C219-80B4-8F39D405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D77B3-10AB-41B3-5A8D-A91160A8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9EA5-DD4F-A624-1C2C-60D2515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8816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7C5-85DE-3499-41F2-7564D28E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7F25-194A-8901-B7AD-32256FF0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9E57-92B9-9AA1-2D19-BFFBC3D9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B9C40-490D-A9B5-9A45-501C06F5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554B-5E3D-7D20-2DAF-E39F56B8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33EE-4BD6-E352-9FFD-ABE745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389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44B-FA77-B40B-B3D0-4600884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3DE88-FA76-FFB8-1CD7-C0ED2550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FE238-2C6A-94F0-0748-EE352DC9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05AE-F82A-E346-4AB5-839E2BD0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7C45-0AE9-669C-79A3-DDD7ED31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4F46-D935-4CE1-79A3-18F2FE19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4144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EB605-9E36-0729-7D91-031103F8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05D7-6EE7-77CE-6079-63AF97F3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7AD0-1A12-40CF-8A88-9FB60CE0E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D513-EA95-704D-BA04-74D2231EF091}" type="datetimeFigureOut">
              <a:rPr lang="en-CY" smtClean="0"/>
              <a:t>22/01/2024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EE09-1FEF-64A2-FF14-3FD2D488A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A7C9-9EE1-B115-B393-B9A2D9F69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E3E2-D9A8-AC4C-A523-5FE2A9F53A3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419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nzheng.li@ucy.ac.cy" TargetMode="External"/><Relationship Id="rId2" Type="http://schemas.openxmlformats.org/officeDocument/2006/relationships/hyperlink" Target="mailto:fillon.adrien@ucy.ac.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VrLsN5zM_A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kangner.com/a-course-in-behavioral-economic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open.lib.umn.edu/principleseconom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Introduction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CY" dirty="0"/>
          </a:p>
          <a:p>
            <a:r>
              <a:rPr lang="en-CY" dirty="0">
                <a:ea typeface="Calibri"/>
                <a:cs typeface="Calibri"/>
              </a:rPr>
              <a:t>Adrien Fillon &amp; </a:t>
            </a:r>
            <a:r>
              <a:rPr lang="en-CY" dirty="0" err="1">
                <a:ea typeface="Calibri"/>
                <a:cs typeface="Calibri"/>
              </a:rPr>
              <a:t>Lunzheng</a:t>
            </a:r>
            <a:r>
              <a:rPr lang="en-CY" dirty="0">
                <a:ea typeface="Calibri"/>
                <a:cs typeface="Calibri"/>
              </a:rPr>
              <a:t> Li</a:t>
            </a:r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72A-2864-FAB2-070C-66CA82D4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The Methodology of </a:t>
            </a:r>
            <a:br>
              <a:rPr lang="en-US" sz="1800" b="1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r>
              <a:rPr lang="en-US" sz="4900" dirty="0"/>
              <a:t>The Methodology of Behavioral Economics</a:t>
            </a:r>
            <a:endParaRPr lang="en-CY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05DE-B1F1-E98B-873F-BDF89B5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Laboratory experiments 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involve real people, choices, and incentives, though in a laboratory setting.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lang="en-US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buSzPts val="2800"/>
            </a:pPr>
            <a:r>
              <a:rPr lang="en-US" b="1" dirty="0"/>
              <a:t>Field experiments </a:t>
            </a:r>
            <a:r>
              <a:rPr lang="en-US" dirty="0"/>
              <a:t>randomly assign participants to test and control groups and track how their behavior differs in “the real world.”</a:t>
            </a:r>
          </a:p>
          <a:p>
            <a:pPr>
              <a:buSzPts val="2800"/>
            </a:pPr>
            <a:endParaRPr lang="en-US" dirty="0"/>
          </a:p>
          <a:p>
            <a:pPr>
              <a:buSzPts val="2800"/>
            </a:pPr>
            <a:r>
              <a:rPr lang="en-US" b="1" dirty="0"/>
              <a:t>Process measures </a:t>
            </a:r>
            <a:r>
              <a:rPr lang="en-US" dirty="0"/>
              <a:t>combine these results with brain scans and other data to provide a model of the decision-making process.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endParaRPr lang="en-CY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50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8003-8057-93F7-4A70-2C93913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Why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A760-B61B-F6B2-5213-09DD8044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Consider the following theory:</a:t>
            </a:r>
          </a:p>
          <a:p>
            <a:pPr marL="0" indent="0">
              <a:buNone/>
            </a:pPr>
            <a:endParaRPr lang="en-CY" dirty="0"/>
          </a:p>
          <a:p>
            <a:pPr marL="0" indent="0" algn="ctr">
              <a:buNone/>
            </a:pPr>
            <a:r>
              <a:rPr lang="en-CY" i="1" dirty="0"/>
              <a:t>“People buy the stuff they like more often”</a:t>
            </a:r>
          </a:p>
        </p:txBody>
      </p:sp>
    </p:spTree>
    <p:extLst>
      <p:ext uri="{BB962C8B-B14F-4D97-AF65-F5344CB8AC3E}">
        <p14:creationId xmlns:p14="http://schemas.microsoft.com/office/powerpoint/2010/main" val="236163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8003-8057-93F7-4A70-2C93913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Why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A760-B61B-F6B2-5213-09DD8044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Y" dirty="0"/>
              <a:t>Consider the following theory:</a:t>
            </a:r>
          </a:p>
          <a:p>
            <a:pPr marL="0" indent="0">
              <a:buNone/>
            </a:pPr>
            <a:endParaRPr lang="en-CY" dirty="0"/>
          </a:p>
          <a:p>
            <a:pPr marL="0" indent="0" algn="ctr">
              <a:buNone/>
            </a:pPr>
            <a:r>
              <a:rPr lang="en-CY" i="1" dirty="0"/>
              <a:t>“People buy the stuff they like more often”</a:t>
            </a:r>
          </a:p>
          <a:p>
            <a:pPr marL="0" indent="0" algn="ctr">
              <a:buNone/>
            </a:pPr>
            <a:endParaRPr lang="en-CY" i="1" dirty="0"/>
          </a:p>
          <a:p>
            <a:pPr marL="0" indent="0">
              <a:buNone/>
            </a:pPr>
            <a:r>
              <a:rPr lang="en-CY" dirty="0"/>
              <a:t>Sounds reasonable, but it leaves many things open to interpretation:</a:t>
            </a:r>
          </a:p>
          <a:p>
            <a:r>
              <a:rPr lang="en-CY" dirty="0"/>
              <a:t>What if they like something but they can’t afford it?</a:t>
            </a:r>
          </a:p>
          <a:p>
            <a:r>
              <a:rPr lang="en-CY" dirty="0"/>
              <a:t>How do you measure what they like?</a:t>
            </a:r>
          </a:p>
          <a:p>
            <a:r>
              <a:rPr lang="en-CY" dirty="0"/>
              <a:t>What if they like two items equally?</a:t>
            </a:r>
          </a:p>
        </p:txBody>
      </p:sp>
    </p:spTree>
    <p:extLst>
      <p:ext uri="{BB962C8B-B14F-4D97-AF65-F5344CB8AC3E}">
        <p14:creationId xmlns:p14="http://schemas.microsoft.com/office/powerpoint/2010/main" val="90260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8003-8057-93F7-4A70-2C93913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Why math?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FA760-B61B-F6B2-5213-09DD8044F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Y" dirty="0"/>
                  <a:t>Consider the following theory:</a:t>
                </a:r>
              </a:p>
              <a:p>
                <a:pPr marL="0" indent="0">
                  <a:buNone/>
                </a:pPr>
                <a:endParaRPr lang="en-CY" dirty="0"/>
              </a:p>
              <a:p>
                <a:pPr marL="0" indent="0" algn="ctr">
                  <a:buNone/>
                </a:pPr>
                <a:r>
                  <a:rPr lang="en-CY" i="1" dirty="0"/>
                  <a:t>“People buy the stuff they like more often”</a:t>
                </a:r>
              </a:p>
              <a:p>
                <a:pPr marL="0" indent="0" algn="ctr">
                  <a:buNone/>
                </a:pPr>
                <a:endParaRPr lang="en-CY" i="1" dirty="0"/>
              </a:p>
              <a:p>
                <a:pPr marL="0" indent="0">
                  <a:buNone/>
                </a:pPr>
                <a:r>
                  <a:rPr lang="en-CY" dirty="0"/>
                  <a:t>Sounds reasonable, but it leaves many things open to interpretation:</a:t>
                </a:r>
              </a:p>
              <a:p>
                <a:r>
                  <a:rPr lang="en-CY" dirty="0"/>
                  <a:t>What if they like something but they can’t afford it?</a:t>
                </a:r>
              </a:p>
              <a:p>
                <a:r>
                  <a:rPr lang="en-CY" dirty="0"/>
                  <a:t>How do you measure what they like?</a:t>
                </a:r>
              </a:p>
              <a:p>
                <a:r>
                  <a:rPr lang="en-CY" dirty="0"/>
                  <a:t>What if they like two items equally?</a:t>
                </a:r>
              </a:p>
              <a:p>
                <a:pPr marL="0" indent="0">
                  <a:buNone/>
                </a:pPr>
                <a:endParaRPr lang="en-C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FA760-B61B-F6B2-5213-09DD8044F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1744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2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1C25-EDDB-0068-3811-211A16C5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Behavioral Economics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8F4292-C2A4-95B8-1196-08F481823DFF}"/>
              </a:ext>
            </a:extLst>
          </p:cNvPr>
          <p:cNvGrpSpPr/>
          <p:nvPr/>
        </p:nvGrpSpPr>
        <p:grpSpPr>
          <a:xfrm>
            <a:off x="838200" y="1977741"/>
            <a:ext cx="10727594" cy="1547705"/>
            <a:chOff x="924697" y="2237233"/>
            <a:chExt cx="10640674" cy="9038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D4E7F2A-013C-9B9D-7319-C12A22E703E0}"/>
                </a:ext>
              </a:extLst>
            </p:cNvPr>
            <p:cNvSpPr/>
            <p:nvPr/>
          </p:nvSpPr>
          <p:spPr>
            <a:xfrm>
              <a:off x="924697" y="2237233"/>
              <a:ext cx="10640674" cy="903890"/>
            </a:xfrm>
            <a:prstGeom prst="roundRect">
              <a:avLst/>
            </a:prstGeom>
            <a:solidFill>
              <a:schemeClr val="accent1">
                <a:alpha val="16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EC684-500D-FF7C-EF1A-58C01295D449}"/>
                </a:ext>
              </a:extLst>
            </p:cNvPr>
            <p:cNvSpPr txBox="1"/>
            <p:nvPr/>
          </p:nvSpPr>
          <p:spPr>
            <a:xfrm>
              <a:off x="924697" y="2237233"/>
              <a:ext cx="278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Y" b="1" dirty="0"/>
                <a:t>Psychology &amp; Neurosience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434E8C-23CE-770F-2FFE-04B1CD11F4B0}"/>
              </a:ext>
            </a:extLst>
          </p:cNvPr>
          <p:cNvSpPr txBox="1"/>
          <p:nvPr/>
        </p:nvSpPr>
        <p:spPr>
          <a:xfrm>
            <a:off x="7806951" y="2217023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Cognitive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DD3A3-16E9-09A4-C404-8F3CD8DF6BA1}"/>
              </a:ext>
            </a:extLst>
          </p:cNvPr>
          <p:cNvSpPr txBox="1"/>
          <p:nvPr/>
        </p:nvSpPr>
        <p:spPr>
          <a:xfrm>
            <a:off x="1523352" y="2566927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Clinical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AE34-1DA4-89E8-C4FF-18ABBB93D4A4}"/>
              </a:ext>
            </a:extLst>
          </p:cNvPr>
          <p:cNvSpPr txBox="1"/>
          <p:nvPr/>
        </p:nvSpPr>
        <p:spPr>
          <a:xfrm>
            <a:off x="8189734" y="2661627"/>
            <a:ext cx="80346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Social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731D9-98ED-F209-4920-CDD05A06C108}"/>
              </a:ext>
            </a:extLst>
          </p:cNvPr>
          <p:cNvSpPr txBox="1"/>
          <p:nvPr/>
        </p:nvSpPr>
        <p:spPr>
          <a:xfrm>
            <a:off x="4914146" y="2187337"/>
            <a:ext cx="185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Developmental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BB33D-03A3-1D1E-526C-8A95641582B9}"/>
              </a:ext>
            </a:extLst>
          </p:cNvPr>
          <p:cNvSpPr txBox="1"/>
          <p:nvPr/>
        </p:nvSpPr>
        <p:spPr>
          <a:xfrm>
            <a:off x="4261026" y="2821456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Forensic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51221-B3BD-AD97-99B4-C8606F8124BF}"/>
              </a:ext>
            </a:extLst>
          </p:cNvPr>
          <p:cNvSpPr txBox="1"/>
          <p:nvPr/>
        </p:nvSpPr>
        <p:spPr>
          <a:xfrm>
            <a:off x="2538199" y="2707145"/>
            <a:ext cx="15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Evolutionary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CE12C-41E9-4171-4D11-44CBE29D3F33}"/>
              </a:ext>
            </a:extLst>
          </p:cNvPr>
          <p:cNvSpPr txBox="1"/>
          <p:nvPr/>
        </p:nvSpPr>
        <p:spPr>
          <a:xfrm>
            <a:off x="3667902" y="2214932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Health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45924-B1DB-03BB-CBBF-3AF634DF47F1}"/>
              </a:ext>
            </a:extLst>
          </p:cNvPr>
          <p:cNvSpPr txBox="1"/>
          <p:nvPr/>
        </p:nvSpPr>
        <p:spPr>
          <a:xfrm>
            <a:off x="9987356" y="2494702"/>
            <a:ext cx="15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Occupational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9FA6A-F94E-33FC-24CD-EF6D96A5722A}"/>
              </a:ext>
            </a:extLst>
          </p:cNvPr>
          <p:cNvSpPr txBox="1"/>
          <p:nvPr/>
        </p:nvSpPr>
        <p:spPr>
          <a:xfrm>
            <a:off x="6876966" y="3058893"/>
            <a:ext cx="185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Neuropsychology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FAF8D-A332-A1DA-3841-E5F93CC87B95}"/>
              </a:ext>
            </a:extLst>
          </p:cNvPr>
          <p:cNvSpPr txBox="1"/>
          <p:nvPr/>
        </p:nvSpPr>
        <p:spPr>
          <a:xfrm>
            <a:off x="9100568" y="2178010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454EF-34EE-0DB8-4182-43F5B3E145B1}"/>
              </a:ext>
            </a:extLst>
          </p:cNvPr>
          <p:cNvSpPr txBox="1"/>
          <p:nvPr/>
        </p:nvSpPr>
        <p:spPr>
          <a:xfrm>
            <a:off x="1834889" y="3156114"/>
            <a:ext cx="147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Educational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1C533-C487-075B-B1BC-D87B2F9E7FDA}"/>
              </a:ext>
            </a:extLst>
          </p:cNvPr>
          <p:cNvSpPr txBox="1"/>
          <p:nvPr/>
        </p:nvSpPr>
        <p:spPr>
          <a:xfrm>
            <a:off x="5946981" y="2547343"/>
            <a:ext cx="16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Cross-cultural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64115-006C-DB00-36D5-67A19232004B}"/>
              </a:ext>
            </a:extLst>
          </p:cNvPr>
          <p:cNvSpPr txBox="1"/>
          <p:nvPr/>
        </p:nvSpPr>
        <p:spPr>
          <a:xfrm>
            <a:off x="4914146" y="3148340"/>
            <a:ext cx="20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Environmental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E015A6-223F-101C-AAF7-3BB8E39F322F}"/>
              </a:ext>
            </a:extLst>
          </p:cNvPr>
          <p:cNvSpPr/>
          <p:nvPr/>
        </p:nvSpPr>
        <p:spPr>
          <a:xfrm>
            <a:off x="9242854" y="3030960"/>
            <a:ext cx="2110946" cy="37034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986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A40CBE-8804-BA36-53BB-1DBF5250486D}"/>
              </a:ext>
            </a:extLst>
          </p:cNvPr>
          <p:cNvSpPr txBox="1"/>
          <p:nvPr/>
        </p:nvSpPr>
        <p:spPr>
          <a:xfrm>
            <a:off x="10079858" y="6365099"/>
            <a:ext cx="118624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Economics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17A0E-E1B8-28C9-701C-C2808989DE15}"/>
              </a:ext>
            </a:extLst>
          </p:cNvPr>
          <p:cNvSpPr txBox="1"/>
          <p:nvPr/>
        </p:nvSpPr>
        <p:spPr>
          <a:xfrm>
            <a:off x="9478889" y="3076477"/>
            <a:ext cx="17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/>
              <a:t>Decision making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D0DB2-470B-1D39-B35C-FF03FE89B6D5}"/>
              </a:ext>
            </a:extLst>
          </p:cNvPr>
          <p:cNvSpPr txBox="1"/>
          <p:nvPr/>
        </p:nvSpPr>
        <p:spPr>
          <a:xfrm>
            <a:off x="9417037" y="3657069"/>
            <a:ext cx="7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Micro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05D8E-7C27-90F2-2141-7B1643F13C2F}"/>
              </a:ext>
            </a:extLst>
          </p:cNvPr>
          <p:cNvSpPr txBox="1"/>
          <p:nvPr/>
        </p:nvSpPr>
        <p:spPr>
          <a:xfrm>
            <a:off x="10363516" y="3846732"/>
            <a:ext cx="9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Macro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99D801-AF5E-FC52-DA4A-2B5CE58400F5}"/>
              </a:ext>
            </a:extLst>
          </p:cNvPr>
          <p:cNvSpPr txBox="1"/>
          <p:nvPr/>
        </p:nvSpPr>
        <p:spPr>
          <a:xfrm>
            <a:off x="9478889" y="4101992"/>
            <a:ext cx="9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Finance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6A729-7AD6-E4F3-A80D-9D611E3592AA}"/>
              </a:ext>
            </a:extLst>
          </p:cNvPr>
          <p:cNvSpPr txBox="1"/>
          <p:nvPr/>
        </p:nvSpPr>
        <p:spPr>
          <a:xfrm>
            <a:off x="10425940" y="4941016"/>
            <a:ext cx="7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Public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F102-D9EE-11F3-CB9A-549E852EF9AC}"/>
              </a:ext>
            </a:extLst>
          </p:cNvPr>
          <p:cNvSpPr txBox="1"/>
          <p:nvPr/>
        </p:nvSpPr>
        <p:spPr>
          <a:xfrm>
            <a:off x="9386533" y="4766731"/>
            <a:ext cx="9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Labour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5285A-E9D7-35EB-10DC-1E6FE2ED946F}"/>
              </a:ext>
            </a:extLst>
          </p:cNvPr>
          <p:cNvSpPr txBox="1"/>
          <p:nvPr/>
        </p:nvSpPr>
        <p:spPr>
          <a:xfrm>
            <a:off x="9478889" y="5233530"/>
            <a:ext cx="9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Health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E6347-378B-DA95-5427-8FF5092A2A3E}"/>
              </a:ext>
            </a:extLst>
          </p:cNvPr>
          <p:cNvSpPr txBox="1"/>
          <p:nvPr/>
        </p:nvSpPr>
        <p:spPr>
          <a:xfrm>
            <a:off x="9938247" y="4413152"/>
            <a:ext cx="14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Development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1773F-BE59-9ADF-D3D5-1103893B7BA8}"/>
              </a:ext>
            </a:extLst>
          </p:cNvPr>
          <p:cNvSpPr txBox="1"/>
          <p:nvPr/>
        </p:nvSpPr>
        <p:spPr>
          <a:xfrm>
            <a:off x="10795708" y="5275310"/>
            <a:ext cx="40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E909C-A833-AAA9-F226-7E342C09509B}"/>
              </a:ext>
            </a:extLst>
          </p:cNvPr>
          <p:cNvSpPr txBox="1"/>
          <p:nvPr/>
        </p:nvSpPr>
        <p:spPr>
          <a:xfrm>
            <a:off x="9373605" y="5930258"/>
            <a:ext cx="1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Business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67020-7124-836A-E3A3-9FA22B11C904}"/>
              </a:ext>
            </a:extLst>
          </p:cNvPr>
          <p:cNvSpPr txBox="1"/>
          <p:nvPr/>
        </p:nvSpPr>
        <p:spPr>
          <a:xfrm>
            <a:off x="9803185" y="5600624"/>
            <a:ext cx="14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International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E9CB4A-67CE-1DDB-0561-D110E8DC7576}"/>
              </a:ext>
            </a:extLst>
          </p:cNvPr>
          <p:cNvSpPr/>
          <p:nvPr/>
        </p:nvSpPr>
        <p:spPr>
          <a:xfrm>
            <a:off x="8684655" y="2897516"/>
            <a:ext cx="3289042" cy="759553"/>
          </a:xfrm>
          <a:prstGeom prst="ellipse">
            <a:avLst/>
          </a:prstGeom>
          <a:solidFill>
            <a:schemeClr val="accent2">
              <a:lumMod val="60000"/>
              <a:lumOff val="40000"/>
              <a:alpha val="22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AB9F9-8F0F-0E8D-BCD4-84F36C4890D6}"/>
              </a:ext>
            </a:extLst>
          </p:cNvPr>
          <p:cNvSpPr txBox="1"/>
          <p:nvPr/>
        </p:nvSpPr>
        <p:spPr>
          <a:xfrm>
            <a:off x="6448881" y="4191099"/>
            <a:ext cx="2288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b="1" dirty="0"/>
              <a:t>Behavioral Economics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9A1F72-7005-8A5B-EDE2-C6B477C13A98}"/>
              </a:ext>
            </a:extLst>
          </p:cNvPr>
          <p:cNvCxnSpPr>
            <a:cxnSpLocks/>
          </p:cNvCxnSpPr>
          <p:nvPr/>
        </p:nvCxnSpPr>
        <p:spPr>
          <a:xfrm flipV="1">
            <a:off x="7927743" y="3637771"/>
            <a:ext cx="1065457" cy="553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3762-E806-85EF-4BC1-6DFD6A89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B740E-C453-8199-A399-99EC4C1D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97" y="1825625"/>
            <a:ext cx="5724405" cy="4351338"/>
          </a:xfrm>
        </p:spPr>
      </p:pic>
    </p:spTree>
    <p:extLst>
      <p:ext uri="{BB962C8B-B14F-4D97-AF65-F5344CB8AC3E}">
        <p14:creationId xmlns:p14="http://schemas.microsoft.com/office/powerpoint/2010/main" val="349465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2423-E37D-53FD-62F2-BD0B500D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7854B7-31CF-DE21-DDF5-F81D05052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134394"/>
            <a:ext cx="6115050" cy="3733800"/>
          </a:xfrm>
        </p:spPr>
      </p:pic>
    </p:spTree>
    <p:extLst>
      <p:ext uri="{BB962C8B-B14F-4D97-AF65-F5344CB8AC3E}">
        <p14:creationId xmlns:p14="http://schemas.microsoft.com/office/powerpoint/2010/main" val="93698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F64-FAD0-5528-46EF-B9ED727D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e Müller-Lyer Illusion Explained">
            <a:extLst>
              <a:ext uri="{FF2B5EF4-FFF2-40B4-BE49-F238E27FC236}">
                <a16:creationId xmlns:a16="http://schemas.microsoft.com/office/drawing/2014/main" id="{FFBB5A1A-DA8E-C3BA-EAD6-E30DCA869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19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5A195-AE65-9610-571F-BCD3A48CE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7F37-FF3D-C560-1FF0-D9096788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 to know about phantom smells (phantosmia) | Member Learning Community">
            <a:extLst>
              <a:ext uri="{FF2B5EF4-FFF2-40B4-BE49-F238E27FC236}">
                <a16:creationId xmlns:a16="http://schemas.microsoft.com/office/drawing/2014/main" id="{E26FA4C7-5604-EDEF-2964-8F415FAA9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39" y="2975956"/>
            <a:ext cx="2428875" cy="1714500"/>
          </a:xfrm>
        </p:spPr>
      </p:pic>
      <p:pic>
        <p:nvPicPr>
          <p:cNvPr id="8" name="Picture 7" descr="Auditory illusions and psychoacoustics - do you hear what I hear?">
            <a:extLst>
              <a:ext uri="{FF2B5EF4-FFF2-40B4-BE49-F238E27FC236}">
                <a16:creationId xmlns:a16="http://schemas.microsoft.com/office/drawing/2014/main" id="{578F2F99-4BDF-686E-3844-8990FC06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65" y="2971800"/>
            <a:ext cx="2743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F45C-535C-27C0-7874-810143FD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err="1">
                <a:ea typeface="+mj-lt"/>
                <a:cs typeface="+mj-lt"/>
              </a:rPr>
              <a:t>Linszen</a:t>
            </a:r>
            <a:r>
              <a:rPr lang="en-US" sz="2000" dirty="0">
                <a:ea typeface="+mj-lt"/>
                <a:cs typeface="+mj-lt"/>
              </a:rPr>
              <a:t>, M.M.J., de Boer, J.N., Schutte, M.J.L. </a:t>
            </a:r>
            <a:r>
              <a:rPr lang="en-US" sz="2000" i="1" dirty="0">
                <a:ea typeface="+mj-lt"/>
                <a:cs typeface="+mj-lt"/>
              </a:rPr>
              <a:t>et al.</a:t>
            </a:r>
            <a:r>
              <a:rPr lang="en-US" sz="2000" dirty="0">
                <a:ea typeface="+mj-lt"/>
                <a:cs typeface="+mj-lt"/>
              </a:rPr>
              <a:t> Occurrence and phenomenology of hallucinations in the general population: A large online survey. </a:t>
            </a:r>
            <a:r>
              <a:rPr lang="en-US" sz="2000" i="1" err="1">
                <a:ea typeface="+mj-lt"/>
                <a:cs typeface="+mj-lt"/>
              </a:rPr>
              <a:t>Schizophr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b="1" dirty="0">
                <a:ea typeface="+mj-lt"/>
                <a:cs typeface="+mj-lt"/>
              </a:rPr>
              <a:t>8</a:t>
            </a:r>
            <a:r>
              <a:rPr lang="en-US" sz="2000" dirty="0">
                <a:ea typeface="+mj-lt"/>
                <a:cs typeface="+mj-lt"/>
              </a:rPr>
              <a:t>, 41 (2022). https://doi.org/10.1038/s41537-022-00229-9</a:t>
            </a:r>
            <a:endParaRPr lang="en-US" sz="2000" dirty="0">
              <a:ea typeface="Calibri Light"/>
              <a:cs typeface="Calibri Ligh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1ADC68-1255-C6A3-0C38-2BD2B754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31" y="1825625"/>
            <a:ext cx="9553538" cy="4351338"/>
          </a:xfrm>
        </p:spPr>
      </p:pic>
    </p:spTree>
    <p:extLst>
      <p:ext uri="{BB962C8B-B14F-4D97-AF65-F5344CB8AC3E}">
        <p14:creationId xmlns:p14="http://schemas.microsoft.com/office/powerpoint/2010/main" val="28474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8805-1E42-98E0-A7E9-441BC9D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Description</a:t>
            </a:r>
            <a:endParaRPr lang="en-C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96E1-6360-FA0E-8D5F-743D85E07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</a:rPr>
                  <a:t>Time and Location</a:t>
                </a:r>
              </a:p>
              <a:p>
                <a:pPr lvl="1"/>
                <a:r>
                  <a:rPr lang="en-GB" dirty="0"/>
                  <a:t>Monday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Thursday</a:t>
                </a:r>
                <a:r>
                  <a:rPr lang="en-GB" dirty="0"/>
                  <a:t>, 16</a:t>
                </a:r>
                <a:r>
                  <a:rPr lang="en-US" altLang="zh-CN" dirty="0"/>
                  <a:t>:</a:t>
                </a:r>
                <a:r>
                  <a:rPr lang="en-GB" dirty="0"/>
                  <a:t>30 – 18</a:t>
                </a:r>
                <a:r>
                  <a:rPr lang="en-US" altLang="zh-CN" dirty="0"/>
                  <a:t>:</a:t>
                </a:r>
                <a:r>
                  <a:rPr lang="en-GB" dirty="0"/>
                  <a:t>00 </a:t>
                </a:r>
                <a:r>
                  <a:rPr lang="en-US" altLang="zh-CN" dirty="0"/>
                  <a:t>(17:45)</a:t>
                </a:r>
                <a:endParaRPr lang="en-GB" dirty="0"/>
              </a:p>
              <a:p>
                <a:pPr lvl="1"/>
                <a:r>
                  <a:rPr lang="en-GB" dirty="0"/>
                  <a:t>CTF02 114</a:t>
                </a:r>
              </a:p>
              <a:p>
                <a:pPr lvl="1"/>
                <a:r>
                  <a:rPr lang="en-GB" dirty="0"/>
                  <a:t>Office hours: Monday and Thursday, 15.30-16.30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ΟΕΔ</m:t>
                    </m:r>
                  </m:oMath>
                </a14:m>
                <a:r>
                  <a:rPr lang="en-GB" dirty="0"/>
                  <a:t>02 121</a:t>
                </a:r>
                <a:r>
                  <a:rPr lang="en-US" altLang="zh-CN" dirty="0"/>
                  <a:t>)</a:t>
                </a:r>
                <a:r>
                  <a:rPr lang="en-GB" dirty="0"/>
                  <a:t>, or (preferably) send an email to set up a meeting</a:t>
                </a:r>
                <a:r>
                  <a:rPr lang="en-GB" sz="1800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/>
                    <a:ea typeface="Calibri" panose="020F0502020204030204" pitchFamily="34" charset="0"/>
                    <a:cs typeface="Calibri"/>
                  </a:rPr>
                  <a:t>.</a:t>
                </a:r>
                <a:r>
                  <a:rPr lang="en-GB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/>
                    <a:ea typeface="Calibri" panose="020F0502020204030204" pitchFamily="34" charset="0"/>
                    <a:cs typeface="Calibri"/>
                  </a:rPr>
                  <a:t> </a:t>
                </a:r>
                <a:endParaRPr lang="en-CY" dirty="0"/>
              </a:p>
              <a:p>
                <a:r>
                  <a:rPr lang="en-US" altLang="zh-CN" dirty="0"/>
                  <a:t>Lecturers</a:t>
                </a:r>
              </a:p>
              <a:p>
                <a:pPr lvl="1"/>
                <a:r>
                  <a:rPr lang="en-GB" dirty="0"/>
                  <a:t>Adrien Fillon</a:t>
                </a:r>
                <a:r>
                  <a:rPr lang="en-US" altLang="zh-CN" dirty="0">
                    <a:ea typeface="等线"/>
                  </a:rPr>
                  <a:t>,</a:t>
                </a:r>
                <a:r>
                  <a:rPr lang="zh-CN" altLang="en-US" dirty="0">
                    <a:ea typeface="等线"/>
                  </a:rPr>
                  <a:t> </a:t>
                </a:r>
                <a:r>
                  <a:rPr lang="en-GB" sz="1800" u="sng" dirty="0">
                    <a:effectLst/>
                    <a:latin typeface="Times New Roman"/>
                    <a:ea typeface="Times New Roman" panose="02020603050405020304" pitchFamily="18" charset="0"/>
                    <a:cs typeface="Times New Roman"/>
                    <a:hlinkClick r:id="rId2"/>
                  </a:rPr>
                  <a:t>fillon.adrien@ucy.ac.cy</a:t>
                </a:r>
                <a:r>
                  <a:rPr lang="en-GB" sz="1800" dirty="0">
                    <a:latin typeface="Times New Roman"/>
                    <a:ea typeface="Times New Roman" panose="02020603050405020304" pitchFamily="18" charset="0"/>
                    <a:cs typeface="Times New Roman"/>
                  </a:rPr>
                  <a:t> </a:t>
                </a: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/>
                </a:endParaRPr>
              </a:p>
              <a:p>
                <a:pPr lvl="1"/>
                <a:r>
                  <a:rPr lang="en-US" altLang="zh-CN" dirty="0"/>
                  <a:t>Lunzheng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Li,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GB" sz="1800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hlinkClick r:id="rId3"/>
                  </a:rPr>
                  <a:t>lunzheng.li@ucy.ac.cy</a:t>
                </a:r>
                <a:r>
                  <a:rPr lang="en-CY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CY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altLang="zh-CN" dirty="0"/>
                  <a:t>Evaluation</a:t>
                </a:r>
              </a:p>
              <a:p>
                <a:pPr lvl="1"/>
                <a:r>
                  <a:rPr lang="en-US" altLang="zh-CN" dirty="0"/>
                  <a:t>Participation: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10%</a:t>
                </a:r>
              </a:p>
              <a:p>
                <a:pPr lvl="1"/>
                <a:r>
                  <a:rPr lang="en-US" altLang="zh-CN" dirty="0"/>
                  <a:t>Mid-term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CY" dirty="0"/>
                  <a:t>04/</a:t>
                </a:r>
                <a:r>
                  <a:rPr lang="en-US" altLang="zh-CN" dirty="0"/>
                  <a:t>Mar</a:t>
                </a:r>
                <a:r>
                  <a:rPr lang="en-CY" dirty="0"/>
                  <a:t>/2024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60%</a:t>
                </a:r>
                <a:endParaRPr lang="en-C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796E1-6360-FA0E-8D5F-743D85E07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5"/>
    </mc:Choice>
    <mc:Fallback xmlns="">
      <p:transition spd="slow" advTm="36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204C-8F21-BE62-D5D3-843670B9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AE09C-5BA7-990C-06A8-60F36669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28" y="2416549"/>
            <a:ext cx="4690222" cy="1397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ED239-C85B-EF13-2FE4-0E965690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47" y="3731770"/>
            <a:ext cx="4473388" cy="2700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E95CB-E2E5-EF50-4E06-D9D4181B1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54" y="204507"/>
            <a:ext cx="4411756" cy="2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Daniel Kahneman On Cognitive Bias and Systems">
            <a:hlinkClick r:id="" action="ppaction://media"/>
            <a:extLst>
              <a:ext uri="{FF2B5EF4-FFF2-40B4-BE49-F238E27FC236}">
                <a16:creationId xmlns:a16="http://schemas.microsoft.com/office/drawing/2014/main" id="{7257175D-9713-9E48-4B7D-9941713268A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4725" y="1825625"/>
            <a:ext cx="7700963" cy="4351338"/>
          </a:xfrm>
        </p:spPr>
      </p:pic>
    </p:spTree>
    <p:extLst>
      <p:ext uri="{BB962C8B-B14F-4D97-AF65-F5344CB8AC3E}">
        <p14:creationId xmlns:p14="http://schemas.microsoft.com/office/powerpoint/2010/main" val="73789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B991-4B58-83AC-BA41-03F4575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We are good Judge, but with systematic deviation</a:t>
            </a:r>
            <a:endParaRPr lang="en-US" dirty="0"/>
          </a:p>
        </p:txBody>
      </p:sp>
      <p:pic>
        <p:nvPicPr>
          <p:cNvPr id="4" name="Content Placeholder 3" descr="iOS Screen Time: How to View Usage Reports, Limit Usage, or Monitor and Restrict Kids' Usage">
            <a:extLst>
              <a:ext uri="{FF2B5EF4-FFF2-40B4-BE49-F238E27FC236}">
                <a16:creationId xmlns:a16="http://schemas.microsoft.com/office/drawing/2014/main" id="{498647DB-CC18-02B9-B43C-8BB995356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221" y="2060087"/>
            <a:ext cx="3915943" cy="2202108"/>
          </a:xfrm>
        </p:spPr>
      </p:pic>
      <p:pic>
        <p:nvPicPr>
          <p:cNvPr id="5" name="Picture 4" descr="5 Signs You Hate Your Job and It's Time for a Change - MattHavens.com">
            <a:extLst>
              <a:ext uri="{FF2B5EF4-FFF2-40B4-BE49-F238E27FC236}">
                <a16:creationId xmlns:a16="http://schemas.microsoft.com/office/drawing/2014/main" id="{FF91143E-C89A-B600-9C6C-BB986970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45" y="1150816"/>
            <a:ext cx="3362325" cy="1371600"/>
          </a:xfrm>
          <a:prstGeom prst="rect">
            <a:avLst/>
          </a:prstGeom>
        </p:spPr>
      </p:pic>
      <p:pic>
        <p:nvPicPr>
          <p:cNvPr id="6" name="Picture 5" descr="I Bought Stuff I Don't Need. Now What? - The Fun Sized Life">
            <a:extLst>
              <a:ext uri="{FF2B5EF4-FFF2-40B4-BE49-F238E27FC236}">
                <a16:creationId xmlns:a16="http://schemas.microsoft.com/office/drawing/2014/main" id="{871A1DE2-41C2-98B2-F33B-6F1FE722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668" y="4256698"/>
            <a:ext cx="1381125" cy="2076450"/>
          </a:xfrm>
          <a:prstGeom prst="rect">
            <a:avLst/>
          </a:prstGeom>
        </p:spPr>
      </p:pic>
      <p:pic>
        <p:nvPicPr>
          <p:cNvPr id="8" name="Picture 7" descr="Impractical Things I Have, Practical Things I Don't Have | The New Yorker">
            <a:extLst>
              <a:ext uri="{FF2B5EF4-FFF2-40B4-BE49-F238E27FC236}">
                <a16:creationId xmlns:a16="http://schemas.microsoft.com/office/drawing/2014/main" id="{EA414CDB-CB98-7848-8D3A-6ACB9CB74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708" y="4370468"/>
            <a:ext cx="2743199" cy="1829371"/>
          </a:xfrm>
          <a:prstGeom prst="rect">
            <a:avLst/>
          </a:prstGeom>
        </p:spPr>
      </p:pic>
      <p:pic>
        <p:nvPicPr>
          <p:cNvPr id="9" name="Picture 8" descr="I told You So! - For the Joy of the Journey">
            <a:extLst>
              <a:ext uri="{FF2B5EF4-FFF2-40B4-BE49-F238E27FC236}">
                <a16:creationId xmlns:a16="http://schemas.microsoft.com/office/drawing/2014/main" id="{1FAD0CF5-4BCC-3E65-CA45-47CFC58E7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3574" y="2062651"/>
            <a:ext cx="2009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498F-A1A8-5E7D-5142-4738E4A3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8846C7-B48B-8513-BD7B-487A0D41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17" y="122331"/>
            <a:ext cx="8380400" cy="6603720"/>
          </a:xfrm>
        </p:spPr>
      </p:pic>
    </p:spTree>
    <p:extLst>
      <p:ext uri="{BB962C8B-B14F-4D97-AF65-F5344CB8AC3E}">
        <p14:creationId xmlns:p14="http://schemas.microsoft.com/office/powerpoint/2010/main" val="83974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A81-E381-1E16-A657-AFF4EBA1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w to Become a Good Decision Maker">
            <a:extLst>
              <a:ext uri="{FF2B5EF4-FFF2-40B4-BE49-F238E27FC236}">
                <a16:creationId xmlns:a16="http://schemas.microsoft.com/office/drawing/2014/main" id="{A7C4DD40-514A-B190-F52A-5790E91C3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57" y="2768087"/>
            <a:ext cx="4514850" cy="2533650"/>
          </a:xfrm>
        </p:spPr>
      </p:pic>
      <p:pic>
        <p:nvPicPr>
          <p:cNvPr id="5" name="Picture 4" descr="Day 20 - Acting Rationally: The rational agent approach - Artificial ...">
            <a:extLst>
              <a:ext uri="{FF2B5EF4-FFF2-40B4-BE49-F238E27FC236}">
                <a16:creationId xmlns:a16="http://schemas.microsoft.com/office/drawing/2014/main" id="{1BCFB227-07C9-509F-56BB-A06412EAB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2767399"/>
            <a:ext cx="4849904" cy="25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0ADE-0C04-4450-B599-CCBF082A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2289-4920-88A9-B138-DE2C38B4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Using math and </a:t>
            </a:r>
            <a:r>
              <a:rPr lang="en-US" dirty="0" err="1">
                <a:ea typeface="Calibri"/>
                <a:cs typeface="Calibri"/>
              </a:rPr>
              <a:t>modelization</a:t>
            </a:r>
            <a:r>
              <a:rPr lang="en-US" dirty="0">
                <a:ea typeface="Calibri"/>
                <a:cs typeface="Calibri"/>
              </a:rPr>
              <a:t> to understand decision-making</a:t>
            </a:r>
          </a:p>
          <a:p>
            <a:r>
              <a:rPr lang="en-US" dirty="0">
                <a:ea typeface="Calibri"/>
                <a:cs typeface="Calibri"/>
              </a:rPr>
              <a:t>Rational decision making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The economics side</a:t>
            </a:r>
          </a:p>
          <a:p>
            <a:r>
              <a:rPr lang="en-US" dirty="0">
                <a:ea typeface="Calibri"/>
                <a:cs typeface="Calibri"/>
              </a:rPr>
              <a:t>Decisions made by humans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The psychology side</a:t>
            </a:r>
          </a:p>
          <a:p>
            <a:r>
              <a:rPr lang="en-US" dirty="0">
                <a:ea typeface="Calibri"/>
                <a:cs typeface="Calibri"/>
              </a:rPr>
              <a:t>How they are aligned and also how they can systematically differ</a:t>
            </a:r>
          </a:p>
          <a:p>
            <a:r>
              <a:rPr lang="en-US" dirty="0">
                <a:ea typeface="Calibri"/>
                <a:cs typeface="Calibri"/>
              </a:rPr>
              <a:t>How we can use this systematic discrepancy to improve daily behavior, our philosophy or life and policy-making</a:t>
            </a:r>
          </a:p>
        </p:txBody>
      </p:sp>
    </p:spTree>
    <p:extLst>
      <p:ext uri="{BB962C8B-B14F-4D97-AF65-F5344CB8AC3E}">
        <p14:creationId xmlns:p14="http://schemas.microsoft.com/office/powerpoint/2010/main" val="73048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GB" dirty="0"/>
              <a:t>Experimental Design and Methodology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  <a:p>
            <a:r>
              <a:rPr lang="en-US" altLang="zh-CN" dirty="0"/>
              <a:t>P</a:t>
            </a:r>
            <a:r>
              <a:rPr lang="en-GB" dirty="0" err="1"/>
              <a:t>olicy</a:t>
            </a:r>
            <a:r>
              <a:rPr lang="en-GB" dirty="0"/>
              <a:t> </a:t>
            </a:r>
            <a:r>
              <a:rPr lang="en-US" altLang="zh-CN" dirty="0"/>
              <a:t>A</a:t>
            </a:r>
            <a:r>
              <a:rPr lang="en-GB" dirty="0" err="1"/>
              <a:t>pplications</a:t>
            </a:r>
            <a:r>
              <a:rPr lang="en-GB" dirty="0"/>
              <a:t> 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090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6038-EB88-2CDC-6EA7-5F6ECE96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34838"/>
            <a:ext cx="4780146" cy="879891"/>
          </a:xfrm>
        </p:spPr>
        <p:txBody>
          <a:bodyPr anchor="ctr">
            <a:normAutofit/>
          </a:bodyPr>
          <a:lstStyle/>
          <a:p>
            <a:r>
              <a:rPr lang="en-US" altLang="zh-CN" sz="3600" dirty="0"/>
              <a:t>Textbooks and Materials</a:t>
            </a:r>
            <a:endParaRPr lang="en-CY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offee cup with white text&#10;&#10;Description automatically generated">
            <a:extLst>
              <a:ext uri="{FF2B5EF4-FFF2-40B4-BE49-F238E27FC236}">
                <a16:creationId xmlns:a16="http://schemas.microsoft.com/office/drawing/2014/main" id="{1BF12CD2-0394-DA3A-893A-55B29389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1" y="759126"/>
            <a:ext cx="3761979" cy="5374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4794-2D35-E162-E69B-59F1EECF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233" y="1414729"/>
            <a:ext cx="5009951" cy="51384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The course will follow the structure of:</a:t>
            </a:r>
          </a:p>
          <a:p>
            <a:r>
              <a:rPr lang="en-GB" sz="1800" b="0" i="0" dirty="0" err="1">
                <a:effectLst/>
              </a:rPr>
              <a:t>Angner</a:t>
            </a:r>
            <a:r>
              <a:rPr lang="en-GB" sz="1800" b="0" i="0" dirty="0">
                <a:effectLst/>
              </a:rPr>
              <a:t>, Erik (2021) </a:t>
            </a:r>
            <a:r>
              <a:rPr lang="en-GB" sz="1800" b="0" i="1" dirty="0">
                <a:effectLst/>
              </a:rPr>
              <a:t>A Course in </a:t>
            </a:r>
            <a:r>
              <a:rPr lang="en-GB" sz="1800" b="0" i="1" dirty="0" err="1">
                <a:effectLst/>
              </a:rPr>
              <a:t>Behavioral</a:t>
            </a:r>
            <a:r>
              <a:rPr lang="en-GB" sz="1800" b="0" i="1" dirty="0">
                <a:effectLst/>
              </a:rPr>
              <a:t> Economics</a:t>
            </a:r>
            <a:r>
              <a:rPr lang="en-GB" sz="1800" b="0" i="0" dirty="0">
                <a:effectLst/>
              </a:rPr>
              <a:t>, 3rd Ed. (London: Palgrave Macmillan).</a:t>
            </a:r>
          </a:p>
          <a:p>
            <a:r>
              <a:rPr lang="en-GB" sz="1800" b="0" i="0" dirty="0">
                <a:effectLst/>
                <a:hlinkClick r:id="rId3"/>
              </a:rPr>
              <a:t>https://www.erikangner.com/a-course-in-behavioral-economics.html</a:t>
            </a:r>
            <a:r>
              <a:rPr lang="zh-CN" altLang="en-US" sz="1800" b="0" i="0" dirty="0">
                <a:effectLst/>
              </a:rPr>
              <a:t> </a:t>
            </a:r>
            <a:endParaRPr lang="en-GB" sz="1800" b="0" i="0" dirty="0">
              <a:effectLst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Other books that may be helpful are:</a:t>
            </a:r>
            <a:endParaRPr lang="en-CY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/>
              <a:t>Camerer, C &amp; Loewenstein, G &amp; Rabin, M (2003) </a:t>
            </a:r>
            <a:r>
              <a:rPr lang="en-GB" sz="1800" i="1" dirty="0"/>
              <a:t>Advances in Behavioural Economics</a:t>
            </a:r>
            <a:r>
              <a:rPr lang="en-GB" sz="1800" dirty="0"/>
              <a:t>. </a:t>
            </a:r>
            <a:r>
              <a:rPr lang="en-US" altLang="zh-CN" sz="1800" dirty="0"/>
              <a:t>(</a:t>
            </a:r>
            <a:r>
              <a:rPr lang="en-GB" sz="1800" dirty="0"/>
              <a:t>Princeton University Press</a:t>
            </a:r>
            <a:r>
              <a:rPr lang="en-US" altLang="zh-CN" sz="1800" dirty="0"/>
              <a:t>)</a:t>
            </a:r>
            <a:endParaRPr lang="en-CY" sz="1800" dirty="0"/>
          </a:p>
          <a:p>
            <a:r>
              <a:rPr lang="en-GB" sz="1800" dirty="0"/>
              <a:t>Thaler, R (2003) </a:t>
            </a:r>
            <a:r>
              <a:rPr lang="en-GB" sz="1800" i="1" dirty="0"/>
              <a:t>Quasi rational economics</a:t>
            </a:r>
            <a:r>
              <a:rPr lang="en-GB" sz="1800" dirty="0"/>
              <a:t>. </a:t>
            </a:r>
            <a:r>
              <a:rPr lang="en-US" altLang="zh-CN" sz="1800" dirty="0"/>
              <a:t>(</a:t>
            </a:r>
            <a:r>
              <a:rPr lang="en-GB" sz="1800" dirty="0"/>
              <a:t>Elgar Publishing</a:t>
            </a:r>
            <a:r>
              <a:rPr lang="en-US" altLang="zh-CN" sz="1800" dirty="0"/>
              <a:t>)</a:t>
            </a:r>
            <a:endParaRPr lang="en-CY" sz="1800" dirty="0"/>
          </a:p>
          <a:p>
            <a:r>
              <a:rPr lang="en-GB" sz="1800" dirty="0"/>
              <a:t>Wilkinson N (2007) </a:t>
            </a:r>
            <a:r>
              <a:rPr lang="en-GB" sz="1800" i="1" dirty="0"/>
              <a:t>An Introduction to Behavioural Economics: A Guide for Students </a:t>
            </a:r>
            <a:r>
              <a:rPr lang="en-US" altLang="zh-CN" sz="1800" dirty="0"/>
              <a:t>(</a:t>
            </a:r>
            <a:r>
              <a:rPr lang="en-GB" sz="1800" dirty="0"/>
              <a:t>Palgrave Macmillan</a:t>
            </a:r>
            <a:r>
              <a:rPr lang="en-US" altLang="zh-CN" sz="1800" dirty="0"/>
              <a:t>)</a:t>
            </a:r>
            <a:endParaRPr lang="en-CY" sz="1800" dirty="0">
              <a:effectLst/>
              <a:uFill>
                <a:solidFill>
                  <a:srgbClr val="000000"/>
                </a:solidFill>
              </a:u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AB65-67E0-A1A9-F369-2C8DB77D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What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is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/>
              <a:t>Behavioral </a:t>
            </a:r>
            <a:r>
              <a:rPr lang="en-US" altLang="zh-CN" dirty="0">
                <a:effectLst/>
              </a:rPr>
              <a:t>Economics?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6A7C-E6CB-51A8-25CD-851E55A1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Economics </a:t>
            </a:r>
            <a:r>
              <a:rPr lang="en-GB" dirty="0">
                <a:effectLst/>
              </a:rPr>
              <a:t>is a social science that examines how people choose among the alternatives available to them. 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</a:p>
          <a:p>
            <a:pPr lvl="1"/>
            <a:r>
              <a:rPr lang="en-GB" b="1" dirty="0">
                <a:effectLst/>
              </a:rPr>
              <a:t>Scarcity, Choice, and Cost </a:t>
            </a:r>
          </a:p>
          <a:p>
            <a:pPr lvl="1"/>
            <a:r>
              <a:rPr lang="en-GB" altLang="zh-CN" dirty="0">
                <a:effectLst/>
                <a:hlinkClick r:id="rId2"/>
              </a:rPr>
              <a:t>https://open.lib.umn.edu/principleseconomics/</a:t>
            </a:r>
            <a:r>
              <a:rPr lang="zh-CN" altLang="en-US" dirty="0">
                <a:effectLst/>
              </a:rPr>
              <a:t> </a:t>
            </a:r>
            <a:endParaRPr lang="en-GB" dirty="0"/>
          </a:p>
          <a:p>
            <a:endParaRPr lang="en-GB" b="1" dirty="0">
              <a:effectLst/>
            </a:endParaRPr>
          </a:p>
          <a:p>
            <a:endParaRPr lang="en-US" altLang="zh-CN" dirty="0"/>
          </a:p>
          <a:p>
            <a:r>
              <a:rPr lang="en-US" altLang="zh-CN" dirty="0"/>
              <a:t>Theories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choice/decisions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descriptive</a:t>
            </a:r>
            <a:r>
              <a:rPr lang="en-GB" dirty="0"/>
              <a:t> theory describes how people </a:t>
            </a:r>
            <a:r>
              <a:rPr lang="en-GB" i="1" dirty="0"/>
              <a:t>in fact </a:t>
            </a:r>
            <a:r>
              <a:rPr lang="en-GB" dirty="0"/>
              <a:t>make decisions. 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normative</a:t>
            </a:r>
            <a:r>
              <a:rPr lang="en-GB" dirty="0"/>
              <a:t> theory captures how people </a:t>
            </a:r>
            <a:r>
              <a:rPr lang="en-GB" i="1" dirty="0"/>
              <a:t>should</a:t>
            </a:r>
            <a:r>
              <a:rPr lang="en-GB" dirty="0"/>
              <a:t> make decisions.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>
              <a:effectLst/>
            </a:endParaRPr>
          </a:p>
          <a:p>
            <a:pPr lvl="1"/>
            <a:endParaRPr lang="en-GB" dirty="0"/>
          </a:p>
        </p:txBody>
      </p:sp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332F84EA-D28A-433E-EB81-F015383A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365513"/>
            <a:ext cx="1692965" cy="25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D308-8CBF-76ED-BD0C-89E9AE92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Descriptive vs. Normative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8035-AB15-C899-1C57-FBFB8A5B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Consider the following claims. Are they </a:t>
            </a:r>
            <a:r>
              <a:rPr lang="en-CY" b="1" dirty="0"/>
              <a:t>descriptive</a:t>
            </a:r>
            <a:r>
              <a:rPr lang="en-CY" dirty="0"/>
              <a:t> or </a:t>
            </a:r>
            <a:r>
              <a:rPr lang="en-CY" b="1" dirty="0"/>
              <a:t>normative</a:t>
            </a:r>
            <a:r>
              <a:rPr lang="en-CY" dirty="0"/>
              <a:t>?</a:t>
            </a:r>
          </a:p>
          <a:p>
            <a:pPr marL="0" indent="0">
              <a:buNone/>
            </a:pPr>
            <a:endParaRPr lang="en-CY" i="1" dirty="0"/>
          </a:p>
          <a:p>
            <a:pPr marL="971550" lvl="1" indent="-514350">
              <a:buFont typeface="+mj-lt"/>
              <a:buAutoNum type="arabicPeriod"/>
            </a:pPr>
            <a:r>
              <a:rPr lang="en-CY" i="1" dirty="0"/>
              <a:t>On average, people save less than 10 percent of their income for retirement.</a:t>
            </a:r>
          </a:p>
          <a:p>
            <a:pPr marL="971550" lvl="1" indent="-514350">
              <a:buFont typeface="+mj-lt"/>
              <a:buAutoNum type="arabicPeriod"/>
            </a:pPr>
            <a:endParaRPr lang="en-CY" i="1" dirty="0"/>
          </a:p>
          <a:p>
            <a:pPr marL="971550" lvl="1" indent="-514350">
              <a:buFont typeface="+mj-lt"/>
              <a:buAutoNum type="arabicPeriod"/>
            </a:pPr>
            <a:r>
              <a:rPr lang="en-CY" i="1" dirty="0"/>
              <a:t>People do not save as much for retirement as they should.</a:t>
            </a:r>
          </a:p>
          <a:p>
            <a:pPr marL="971550" lvl="1" indent="-514350">
              <a:buFont typeface="+mj-lt"/>
              <a:buAutoNum type="arabicPeriod"/>
            </a:pPr>
            <a:endParaRPr lang="en-CY" i="1" dirty="0"/>
          </a:p>
          <a:p>
            <a:pPr marL="971550" lvl="1" indent="-514350">
              <a:buFont typeface="+mj-lt"/>
              <a:buAutoNum type="arabicPeriod"/>
            </a:pPr>
            <a:r>
              <a:rPr lang="en-CY" i="1" dirty="0"/>
              <a:t>Very often, people regret not saving more for retirement.</a:t>
            </a:r>
          </a:p>
        </p:txBody>
      </p:sp>
    </p:spTree>
    <p:extLst>
      <p:ext uri="{BB962C8B-B14F-4D97-AF65-F5344CB8AC3E}">
        <p14:creationId xmlns:p14="http://schemas.microsoft.com/office/powerpoint/2010/main" val="13349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041-BF01-5A20-262E-EEC621F8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Theories of rational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C458-5C59-9C96-FA37-253F6CC8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b="1" dirty="0"/>
              <a:t>Caution: </a:t>
            </a:r>
            <a:r>
              <a:rPr lang="en-CY" i="1" dirty="0"/>
              <a:t>Rationality will have a very specific meaning for us!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CY" dirty="0"/>
              <a:t>Is a theory of rational choice </a:t>
            </a:r>
            <a:r>
              <a:rPr lang="en-CY" i="1" u="sng" dirty="0"/>
              <a:t>descriptive</a:t>
            </a:r>
            <a:r>
              <a:rPr lang="en-CY" dirty="0"/>
              <a:t> or </a:t>
            </a:r>
            <a:r>
              <a:rPr lang="en-CY" i="1" u="sng" dirty="0"/>
              <a:t>normative</a:t>
            </a:r>
            <a:r>
              <a:rPr lang="en-CY" dirty="0"/>
              <a:t>?</a:t>
            </a:r>
          </a:p>
          <a:p>
            <a:pPr marL="0" indent="0">
              <a:buNone/>
            </a:pPr>
            <a:r>
              <a:rPr lang="en-CY" b="1" dirty="0"/>
              <a:t>Neoclasical economics: </a:t>
            </a:r>
            <a:r>
              <a:rPr lang="en-CY" dirty="0"/>
              <a:t>a theory of rational choice is</a:t>
            </a:r>
            <a:endParaRPr lang="en-CY" b="1" dirty="0"/>
          </a:p>
          <a:p>
            <a:pPr lvl="1"/>
            <a:r>
              <a:rPr lang="en-CY" dirty="0"/>
              <a:t>descriptively adequate</a:t>
            </a:r>
          </a:p>
          <a:p>
            <a:pPr lvl="1"/>
            <a:r>
              <a:rPr lang="en-GB" dirty="0"/>
              <a:t>n</a:t>
            </a:r>
            <a:r>
              <a:rPr lang="en-CY" dirty="0"/>
              <a:t>ormatively correct</a:t>
            </a:r>
          </a:p>
          <a:p>
            <a:pPr marL="0" indent="0">
              <a:buNone/>
            </a:pPr>
            <a:r>
              <a:rPr lang="en-CY" b="1" dirty="0"/>
              <a:t>Behavioral economics: </a:t>
            </a:r>
            <a:r>
              <a:rPr lang="en-CY" dirty="0"/>
              <a:t>a theory of rational choice is</a:t>
            </a:r>
            <a:endParaRPr lang="en-CY" b="1" dirty="0"/>
          </a:p>
          <a:p>
            <a:pPr lvl="1"/>
            <a:r>
              <a:rPr lang="en-CY" dirty="0"/>
              <a:t>descriptively NOT adequate</a:t>
            </a:r>
          </a:p>
          <a:p>
            <a:pPr lvl="1"/>
            <a:r>
              <a:rPr lang="en-GB" dirty="0"/>
              <a:t>BUT STILL n</a:t>
            </a:r>
            <a:r>
              <a:rPr lang="en-CY" dirty="0"/>
              <a:t>ormatively correct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27161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5BDB-0A7A-008E-F56C-B270EB72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Behavioral</a:t>
            </a:r>
            <a:r>
              <a:rPr lang="zh-CN" altLang="en-US" dirty="0"/>
              <a:t> </a:t>
            </a:r>
            <a:r>
              <a:rPr lang="en-US" altLang="zh-CN" dirty="0"/>
              <a:t>Economics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097A-39F3-0094-FAC8-05AB7D5D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500"/>
            <a:ext cx="10515600" cy="278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attempt to increase the explanatory and predictive power of economics by providing it with more psychologically plausible foundations – where ‘psychologically plausible’ means consistent with the best available psychological theory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 algn="r">
              <a:buNone/>
            </a:pPr>
            <a:r>
              <a:rPr lang="en-US" altLang="zh-CN" sz="3600" dirty="0"/>
              <a:t>							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GB" b="0" i="1" dirty="0" err="1">
                <a:effectLst/>
              </a:rPr>
              <a:t>Angner</a:t>
            </a:r>
            <a:r>
              <a:rPr lang="en-GB" b="0" i="1" dirty="0">
                <a:effectLst/>
              </a:rPr>
              <a:t>, Erik (2021) </a:t>
            </a:r>
            <a:endParaRPr lang="en-US" i="1" dirty="0"/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9121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74A0-503D-E7DE-DBC5-6A27CE66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9082"/>
          </a:xfrm>
        </p:spPr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</a:rPr>
              <a:t>The Ultimatum Game</a:t>
            </a:r>
            <a:endParaRPr lang="en-CY" dirty="0"/>
          </a:p>
        </p:txBody>
      </p:sp>
      <p:pic>
        <p:nvPicPr>
          <p:cNvPr id="5" name="Content Placeholder 4" descr="A diagram of a triangle with black lines and white text&#10;&#10;Description automatically generated">
            <a:extLst>
              <a:ext uri="{FF2B5EF4-FFF2-40B4-BE49-F238E27FC236}">
                <a16:creationId xmlns:a16="http://schemas.microsoft.com/office/drawing/2014/main" id="{816B12AB-208A-336F-0FB1-CFFCD9F8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95" y="1587121"/>
            <a:ext cx="425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C99AF-9CC3-71E0-25C2-CB24679CB119}"/>
              </a:ext>
            </a:extLst>
          </p:cNvPr>
          <p:cNvSpPr txBox="1"/>
          <p:nvPr/>
        </p:nvSpPr>
        <p:spPr>
          <a:xfrm>
            <a:off x="6390813" y="1989042"/>
            <a:ext cx="4005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player</a:t>
            </a:r>
            <a:r>
              <a:rPr lang="zh-CN" altLang="en-US" sz="3200" dirty="0"/>
              <a:t> </a:t>
            </a:r>
            <a:r>
              <a:rPr lang="en-US" altLang="zh-CN" sz="3200" dirty="0"/>
              <a:t>1,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dirty="0"/>
              <a:t>would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offer?</a:t>
            </a:r>
            <a:endParaRPr lang="en-CY" sz="3200" dirty="0"/>
          </a:p>
        </p:txBody>
      </p:sp>
    </p:spTree>
    <p:extLst>
      <p:ext uri="{BB962C8B-B14F-4D97-AF65-F5344CB8AC3E}">
        <p14:creationId xmlns:p14="http://schemas.microsoft.com/office/powerpoint/2010/main" val="24766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F8E-0D28-AD2A-0509-51661CC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Y"/>
          </a:p>
        </p:txBody>
      </p:sp>
      <p:pic>
        <p:nvPicPr>
          <p:cNvPr id="5" name="Content Placeholder 4" descr="A map of the world with black text&#10;&#10;Description automatically generated">
            <a:extLst>
              <a:ext uri="{FF2B5EF4-FFF2-40B4-BE49-F238E27FC236}">
                <a16:creationId xmlns:a16="http://schemas.microsoft.com/office/drawing/2014/main" id="{1A570EE8-3E7E-2E84-1793-4F101E89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8" y="365125"/>
            <a:ext cx="7510272" cy="4351338"/>
          </a:xfrm>
        </p:spPr>
      </p:pic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5C46E2A0-5753-3BAE-FDCA-7D35C56C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58" y="2436324"/>
            <a:ext cx="4659634" cy="4254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339DC-44D2-42CC-998A-CB824540E361}"/>
              </a:ext>
            </a:extLst>
          </p:cNvPr>
          <p:cNvSpPr txBox="1"/>
          <p:nvPr/>
        </p:nvSpPr>
        <p:spPr>
          <a:xfrm>
            <a:off x="725737" y="5526425"/>
            <a:ext cx="661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</a:rPr>
              <a:t>Henrich, Joseph, et al. "“Economic man” in cross-cultural perspective: </a:t>
            </a:r>
            <a:r>
              <a:rPr lang="en-GB" sz="1200" b="0" i="0" dirty="0" err="1">
                <a:solidFill>
                  <a:srgbClr val="222222"/>
                </a:solidFill>
                <a:effectLst/>
              </a:rPr>
              <a:t>Behavioral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 experiments in 15 small-scale societies." </a:t>
            </a:r>
            <a:r>
              <a:rPr lang="en-GB" sz="1200" b="0" i="1" dirty="0" err="1">
                <a:solidFill>
                  <a:srgbClr val="222222"/>
                </a:solidFill>
                <a:effectLst/>
              </a:rPr>
              <a:t>Behavioral</a:t>
            </a:r>
            <a:r>
              <a:rPr lang="en-GB" sz="1200" b="0" i="1" dirty="0">
                <a:solidFill>
                  <a:srgbClr val="222222"/>
                </a:solidFill>
                <a:effectLst/>
              </a:rPr>
              <a:t> and brain sciences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 28.6 (2005): 795-815.</a:t>
            </a:r>
            <a:endParaRPr lang="en-CY" sz="1200" dirty="0"/>
          </a:p>
        </p:txBody>
      </p:sp>
    </p:spTree>
    <p:extLst>
      <p:ext uri="{BB962C8B-B14F-4D97-AF65-F5344CB8AC3E}">
        <p14:creationId xmlns:p14="http://schemas.microsoft.com/office/powerpoint/2010/main" val="195869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0e9aa3-99a0-4d34-b7cb-13e4c710f7bb">
      <Terms xmlns="http://schemas.microsoft.com/office/infopath/2007/PartnerControls"/>
    </lcf76f155ced4ddcb4097134ff3c332f>
    <TaxCatchAll xmlns="7c509b86-deaf-4b4f-ad54-a21a0cb5ff9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51C6D-15D1-4778-89E3-A7263BC83A15}">
  <ds:schemaRefs>
    <ds:schemaRef ds:uri="http://www.w3.org/XML/1998/namespace"/>
    <ds:schemaRef ds:uri="b30e9aa3-99a0-4d34-b7cb-13e4c710f7bb"/>
    <ds:schemaRef ds:uri="http://purl.org/dc/terms/"/>
    <ds:schemaRef ds:uri="http://purl.org/dc/elements/1.1/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739298-9F8F-4B0F-8388-798FBB5F4C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0E6F7-4D68-45B9-91C7-7E1B05961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54901</TotalTime>
  <Words>950</Words>
  <Application>Microsoft Macintosh PowerPoint</Application>
  <PresentationFormat>Widescreen</PresentationFormat>
  <Paragraphs>141</Paragraphs>
  <Slides>26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Behavioural &amp; Experimental  Economics  Introduction</vt:lpstr>
      <vt:lpstr>Course Description</vt:lpstr>
      <vt:lpstr>Textbooks and Materials</vt:lpstr>
      <vt:lpstr>What is Behavioral Economics?</vt:lpstr>
      <vt:lpstr>Descriptive vs. Normative</vt:lpstr>
      <vt:lpstr>Theories of rational choice</vt:lpstr>
      <vt:lpstr>Behavioral Economics</vt:lpstr>
      <vt:lpstr>The Ultimatum Game</vt:lpstr>
      <vt:lpstr>PowerPoint Presentation</vt:lpstr>
      <vt:lpstr>The Methodology of  The Methodology of Behavioral Economics</vt:lpstr>
      <vt:lpstr>Why math?</vt:lpstr>
      <vt:lpstr>Why math?</vt:lpstr>
      <vt:lpstr>Why math?</vt:lpstr>
      <vt:lpstr>Behavioral Economics</vt:lpstr>
      <vt:lpstr>PowerPoint Presentation</vt:lpstr>
      <vt:lpstr>PowerPoint Presentation</vt:lpstr>
      <vt:lpstr>PowerPoint Presentation</vt:lpstr>
      <vt:lpstr>PowerPoint Presentation</vt:lpstr>
      <vt:lpstr>Linszen, M.M.J., de Boer, J.N., Schutte, M.J.L. et al. Occurrence and phenomenology of hallucinations in the general population: A large online survey. Schizophr 8, 41 (2022). https://doi.org/10.1038/s41537-022-00229-9</vt:lpstr>
      <vt:lpstr>PowerPoint Presentation</vt:lpstr>
      <vt:lpstr>PowerPoint Presentation</vt:lpstr>
      <vt:lpstr>We are good Judge, but with systematic deviation</vt:lpstr>
      <vt:lpstr>PowerPoint Presentation</vt:lpstr>
      <vt:lpstr>PowerPoint Presentation</vt:lpstr>
      <vt:lpstr>PowerPoint Presentation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Introduction</dc:title>
  <dc:creator>Philippos Louis</dc:creator>
  <cp:lastModifiedBy>lunzheng li</cp:lastModifiedBy>
  <cp:revision>114</cp:revision>
  <dcterms:created xsi:type="dcterms:W3CDTF">2022-08-03T11:22:08Z</dcterms:created>
  <dcterms:modified xsi:type="dcterms:W3CDTF">2024-01-22T13:37:21Z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0x01010012E45D06C0EFD94FA598D289C89495FB</vt:lpwstr>
  </property>
  <property fmtid="{D5CDD505-2E9C-101B-9397-08002B2CF9AE}" pid="3" name="MediaServiceImageTags">
    <vt:lpwstr/>
  </property>
</Properties>
</file>