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35"/>
  </p:notesMasterIdLst>
  <p:sldIdLst>
    <p:sldId id="257" r:id="rId4"/>
    <p:sldId id="265" r:id="rId5"/>
    <p:sldId id="266" r:id="rId6"/>
    <p:sldId id="373" r:id="rId7"/>
    <p:sldId id="332" r:id="rId8"/>
    <p:sldId id="310" r:id="rId9"/>
    <p:sldId id="365" r:id="rId10"/>
    <p:sldId id="261" r:id="rId11"/>
    <p:sldId id="366" r:id="rId12"/>
    <p:sldId id="367" r:id="rId13"/>
    <p:sldId id="368" r:id="rId14"/>
    <p:sldId id="369" r:id="rId15"/>
    <p:sldId id="381" r:id="rId16"/>
    <p:sldId id="260" r:id="rId17"/>
    <p:sldId id="376" r:id="rId18"/>
    <p:sldId id="375" r:id="rId19"/>
    <p:sldId id="370" r:id="rId20"/>
    <p:sldId id="378" r:id="rId21"/>
    <p:sldId id="379" r:id="rId22"/>
    <p:sldId id="377" r:id="rId23"/>
    <p:sldId id="382" r:id="rId24"/>
    <p:sldId id="383" r:id="rId25"/>
    <p:sldId id="374" r:id="rId26"/>
    <p:sldId id="384" r:id="rId27"/>
    <p:sldId id="385" r:id="rId28"/>
    <p:sldId id="386" r:id="rId29"/>
    <p:sldId id="387" r:id="rId30"/>
    <p:sldId id="388" r:id="rId31"/>
    <p:sldId id="389" r:id="rId32"/>
    <p:sldId id="371" r:id="rId33"/>
    <p:sldId id="372" r:id="rId34"/>
  </p:sldIdLst>
  <p:sldSz cx="12192000" cy="6858000"/>
  <p:notesSz cx="6858000" cy="9144000"/>
  <p:defaultTextStyle>
    <a:defPPr>
      <a:defRPr lang="en-C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6CAE20-68BA-384F-BBD7-B13A713F2357}" v="252" dt="2024-04-08T13:00:47.9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9"/>
    <p:restoredTop sz="96115"/>
  </p:normalViewPr>
  <p:slideViewPr>
    <p:cSldViewPr snapToGrid="0">
      <p:cViewPr varScale="1">
        <p:scale>
          <a:sx n="105" d="100"/>
          <a:sy n="105" d="100"/>
        </p:scale>
        <p:origin x="20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unzheng" userId="e48b9765-4dad-4e93-91a4-667ddd881570" providerId="ADAL" clId="{736CAE20-68BA-384F-BBD7-B13A713F2357}"/>
    <pc:docChg chg="undo custSel addSld delSld modSld sldOrd addSection delSection">
      <pc:chgData name="Li Lunzheng" userId="e48b9765-4dad-4e93-91a4-667ddd881570" providerId="ADAL" clId="{736CAE20-68BA-384F-BBD7-B13A713F2357}" dt="2024-04-08T13:00:47.957" v="2767"/>
      <pc:docMkLst>
        <pc:docMk/>
      </pc:docMkLst>
      <pc:sldChg chg="modSp mod">
        <pc:chgData name="Li Lunzheng" userId="e48b9765-4dad-4e93-91a4-667ddd881570" providerId="ADAL" clId="{736CAE20-68BA-384F-BBD7-B13A713F2357}" dt="2024-03-28T13:38:05.353" v="13" actId="20577"/>
        <pc:sldMkLst>
          <pc:docMk/>
          <pc:sldMk cId="3727905418" sldId="257"/>
        </pc:sldMkLst>
        <pc:spChg chg="mod">
          <ac:chgData name="Li Lunzheng" userId="e48b9765-4dad-4e93-91a4-667ddd881570" providerId="ADAL" clId="{736CAE20-68BA-384F-BBD7-B13A713F2357}" dt="2024-03-28T13:38:05.353" v="13" actId="20577"/>
          <ac:spMkLst>
            <pc:docMk/>
            <pc:sldMk cId="3727905418" sldId="257"/>
            <ac:spMk id="3" creationId="{43B6188E-346E-09F9-501F-58A37E6A3584}"/>
          </ac:spMkLst>
        </pc:spChg>
      </pc:sldChg>
      <pc:sldChg chg="modSp mod">
        <pc:chgData name="Li Lunzheng" userId="e48b9765-4dad-4e93-91a4-667ddd881570" providerId="ADAL" clId="{736CAE20-68BA-384F-BBD7-B13A713F2357}" dt="2024-03-28T13:40:54.931" v="39"/>
        <pc:sldMkLst>
          <pc:docMk/>
          <pc:sldMk cId="2267409598" sldId="261"/>
        </pc:sldMkLst>
        <pc:spChg chg="mod">
          <ac:chgData name="Li Lunzheng" userId="e48b9765-4dad-4e93-91a4-667ddd881570" providerId="ADAL" clId="{736CAE20-68BA-384F-BBD7-B13A713F2357}" dt="2024-03-28T13:40:54.931" v="39"/>
          <ac:spMkLst>
            <pc:docMk/>
            <pc:sldMk cId="2267409598" sldId="261"/>
            <ac:spMk id="5" creationId="{73227FA3-C5F6-A5C5-9E54-3D58E78055AD}"/>
          </ac:spMkLst>
        </pc:spChg>
      </pc:sldChg>
      <pc:sldChg chg="modSp mod modAnim">
        <pc:chgData name="Li Lunzheng" userId="e48b9765-4dad-4e93-91a4-667ddd881570" providerId="ADAL" clId="{736CAE20-68BA-384F-BBD7-B13A713F2357}" dt="2024-04-02T14:56:44.444" v="195"/>
        <pc:sldMkLst>
          <pc:docMk/>
          <pc:sldMk cId="1216546052" sldId="332"/>
        </pc:sldMkLst>
        <pc:spChg chg="mod">
          <ac:chgData name="Li Lunzheng" userId="e48b9765-4dad-4e93-91a4-667ddd881570" providerId="ADAL" clId="{736CAE20-68BA-384F-BBD7-B13A713F2357}" dt="2024-04-02T14:56:44.444" v="195"/>
          <ac:spMkLst>
            <pc:docMk/>
            <pc:sldMk cId="1216546052" sldId="332"/>
            <ac:spMk id="3" creationId="{B74D73D6-9C36-DB63-8D7E-048023E5ED0C}"/>
          </ac:spMkLst>
        </pc:spChg>
      </pc:sldChg>
      <pc:sldChg chg="modSp mod modAnim">
        <pc:chgData name="Li Lunzheng" userId="e48b9765-4dad-4e93-91a4-667ddd881570" providerId="ADAL" clId="{736CAE20-68BA-384F-BBD7-B13A713F2357}" dt="2024-04-03T09:27:41.911" v="231" actId="27636"/>
        <pc:sldMkLst>
          <pc:docMk/>
          <pc:sldMk cId="2752138906" sldId="365"/>
        </pc:sldMkLst>
        <pc:spChg chg="mod">
          <ac:chgData name="Li Lunzheng" userId="e48b9765-4dad-4e93-91a4-667ddd881570" providerId="ADAL" clId="{736CAE20-68BA-384F-BBD7-B13A713F2357}" dt="2024-04-03T09:27:41.911" v="231" actId="27636"/>
          <ac:spMkLst>
            <pc:docMk/>
            <pc:sldMk cId="2752138906" sldId="365"/>
            <ac:spMk id="4" creationId="{92B0F348-EB8F-EDB7-994E-C5643EA0A0DF}"/>
          </ac:spMkLst>
        </pc:spChg>
      </pc:sldChg>
      <pc:sldChg chg="modSp mod">
        <pc:chgData name="Li Lunzheng" userId="e48b9765-4dad-4e93-91a4-667ddd881570" providerId="ADAL" clId="{736CAE20-68BA-384F-BBD7-B13A713F2357}" dt="2024-04-03T13:26:25.055" v="1166" actId="1076"/>
        <pc:sldMkLst>
          <pc:docMk/>
          <pc:sldMk cId="3715864689" sldId="366"/>
        </pc:sldMkLst>
        <pc:picChg chg="mod">
          <ac:chgData name="Li Lunzheng" userId="e48b9765-4dad-4e93-91a4-667ddd881570" providerId="ADAL" clId="{736CAE20-68BA-384F-BBD7-B13A713F2357}" dt="2024-04-03T13:26:25.055" v="1166" actId="1076"/>
          <ac:picMkLst>
            <pc:docMk/>
            <pc:sldMk cId="3715864689" sldId="366"/>
            <ac:picMk id="4" creationId="{00000000-0000-0000-0000-000000000000}"/>
          </ac:picMkLst>
        </pc:picChg>
      </pc:sldChg>
      <pc:sldChg chg="modSp mod">
        <pc:chgData name="Li Lunzheng" userId="e48b9765-4dad-4e93-91a4-667ddd881570" providerId="ADAL" clId="{736CAE20-68BA-384F-BBD7-B13A713F2357}" dt="2024-03-28T13:41:56.994" v="40"/>
        <pc:sldMkLst>
          <pc:docMk/>
          <pc:sldMk cId="2122997695" sldId="368"/>
        </pc:sldMkLst>
        <pc:spChg chg="mod">
          <ac:chgData name="Li Lunzheng" userId="e48b9765-4dad-4e93-91a4-667ddd881570" providerId="ADAL" clId="{736CAE20-68BA-384F-BBD7-B13A713F2357}" dt="2024-03-28T13:41:56.994" v="40"/>
          <ac:spMkLst>
            <pc:docMk/>
            <pc:sldMk cId="2122997695" sldId="368"/>
            <ac:spMk id="3" creationId="{1A92C16A-6AD5-3060-FD3A-1A7453983068}"/>
          </ac:spMkLst>
        </pc:spChg>
      </pc:sldChg>
      <pc:sldChg chg="modSp mod">
        <pc:chgData name="Li Lunzheng" userId="e48b9765-4dad-4e93-91a4-667ddd881570" providerId="ADAL" clId="{736CAE20-68BA-384F-BBD7-B13A713F2357}" dt="2024-04-03T14:07:47.638" v="1566" actId="115"/>
        <pc:sldMkLst>
          <pc:docMk/>
          <pc:sldMk cId="872156072" sldId="369"/>
        </pc:sldMkLst>
        <pc:spChg chg="mod">
          <ac:chgData name="Li Lunzheng" userId="e48b9765-4dad-4e93-91a4-667ddd881570" providerId="ADAL" clId="{736CAE20-68BA-384F-BBD7-B13A713F2357}" dt="2024-04-03T14:07:47.638" v="1566" actId="115"/>
          <ac:spMkLst>
            <pc:docMk/>
            <pc:sldMk cId="872156072" sldId="369"/>
            <ac:spMk id="3" creationId="{1A77874E-BAF4-9666-44F6-E55B51E61466}"/>
          </ac:spMkLst>
        </pc:spChg>
      </pc:sldChg>
      <pc:sldChg chg="modSp mod ord">
        <pc:chgData name="Li Lunzheng" userId="e48b9765-4dad-4e93-91a4-667ddd881570" providerId="ADAL" clId="{736CAE20-68BA-384F-BBD7-B13A713F2357}" dt="2024-04-03T12:05:15.377" v="405" actId="20578"/>
        <pc:sldMkLst>
          <pc:docMk/>
          <pc:sldMk cId="1034560253" sldId="370"/>
        </pc:sldMkLst>
        <pc:spChg chg="mod">
          <ac:chgData name="Li Lunzheng" userId="e48b9765-4dad-4e93-91a4-667ddd881570" providerId="ADAL" clId="{736CAE20-68BA-384F-BBD7-B13A713F2357}" dt="2024-04-02T15:00:53.069" v="229" actId="20577"/>
          <ac:spMkLst>
            <pc:docMk/>
            <pc:sldMk cId="1034560253" sldId="370"/>
            <ac:spMk id="3" creationId="{788AF2FE-6982-070C-2BAD-0A3AAB17D879}"/>
          </ac:spMkLst>
        </pc:spChg>
      </pc:sldChg>
      <pc:sldChg chg="ord">
        <pc:chgData name="Li Lunzheng" userId="e48b9765-4dad-4e93-91a4-667ddd881570" providerId="ADAL" clId="{736CAE20-68BA-384F-BBD7-B13A713F2357}" dt="2024-04-02T14:46:21.732" v="78" actId="20578"/>
        <pc:sldMkLst>
          <pc:docMk/>
          <pc:sldMk cId="2941701495" sldId="373"/>
        </pc:sldMkLst>
      </pc:sldChg>
      <pc:sldChg chg="del">
        <pc:chgData name="Li Lunzheng" userId="e48b9765-4dad-4e93-91a4-667ddd881570" providerId="ADAL" clId="{736CAE20-68BA-384F-BBD7-B13A713F2357}" dt="2024-04-02T14:49:21.530" v="83" actId="2696"/>
        <pc:sldMkLst>
          <pc:docMk/>
          <pc:sldMk cId="1913437850" sldId="374"/>
        </pc:sldMkLst>
      </pc:sldChg>
      <pc:sldChg chg="addSp delSp modSp new mod ord setBg modAnim">
        <pc:chgData name="Li Lunzheng" userId="e48b9765-4dad-4e93-91a4-667ddd881570" providerId="ADAL" clId="{736CAE20-68BA-384F-BBD7-B13A713F2357}" dt="2024-04-03T14:39:22.717" v="1884"/>
        <pc:sldMkLst>
          <pc:docMk/>
          <pc:sldMk cId="4247561070" sldId="374"/>
        </pc:sldMkLst>
        <pc:spChg chg="mod">
          <ac:chgData name="Li Lunzheng" userId="e48b9765-4dad-4e93-91a4-667ddd881570" providerId="ADAL" clId="{736CAE20-68BA-384F-BBD7-B13A713F2357}" dt="2024-04-03T14:38:21.378" v="1873" actId="26606"/>
          <ac:spMkLst>
            <pc:docMk/>
            <pc:sldMk cId="4247561070" sldId="374"/>
            <ac:spMk id="2" creationId="{F72F88E8-6A6D-4C8F-4E04-ADC38B7350FF}"/>
          </ac:spMkLst>
        </pc:spChg>
        <pc:spChg chg="mod">
          <ac:chgData name="Li Lunzheng" userId="e48b9765-4dad-4e93-91a4-667ddd881570" providerId="ADAL" clId="{736CAE20-68BA-384F-BBD7-B13A713F2357}" dt="2024-04-03T14:38:47.912" v="1882" actId="14100"/>
          <ac:spMkLst>
            <pc:docMk/>
            <pc:sldMk cId="4247561070" sldId="374"/>
            <ac:spMk id="3" creationId="{B7DAF549-14EB-A6F2-F551-E48496E370E1}"/>
          </ac:spMkLst>
        </pc:spChg>
        <pc:spChg chg="add del mod ord">
          <ac:chgData name="Li Lunzheng" userId="e48b9765-4dad-4e93-91a4-667ddd881570" providerId="ADAL" clId="{736CAE20-68BA-384F-BBD7-B13A713F2357}" dt="2024-04-03T14:38:21.378" v="1873" actId="26606"/>
          <ac:spMkLst>
            <pc:docMk/>
            <pc:sldMk cId="4247561070" sldId="374"/>
            <ac:spMk id="4" creationId="{2A4AD21D-D698-5F56-87D0-D4FCC6EC1434}"/>
          </ac:spMkLst>
        </pc:spChg>
        <pc:spChg chg="add del">
          <ac:chgData name="Li Lunzheng" userId="e48b9765-4dad-4e93-91a4-667ddd881570" providerId="ADAL" clId="{736CAE20-68BA-384F-BBD7-B13A713F2357}" dt="2024-04-03T14:37:33.254" v="1866" actId="26606"/>
          <ac:spMkLst>
            <pc:docMk/>
            <pc:sldMk cId="4247561070" sldId="374"/>
            <ac:spMk id="11" creationId="{9427AF5F-9A0E-42B7-A252-FD64C9885F9C}"/>
          </ac:spMkLst>
        </pc:spChg>
        <pc:spChg chg="add">
          <ac:chgData name="Li Lunzheng" userId="e48b9765-4dad-4e93-91a4-667ddd881570" providerId="ADAL" clId="{736CAE20-68BA-384F-BBD7-B13A713F2357}" dt="2024-04-03T14:38:21.378" v="1873" actId="26606"/>
          <ac:spMkLst>
            <pc:docMk/>
            <pc:sldMk cId="4247561070" sldId="374"/>
            <ac:spMk id="13" creationId="{DC6BEC6B-5C77-412D-B45A-5B0F46FEDAC7}"/>
          </ac:spMkLst>
        </pc:spChg>
        <pc:picChg chg="add del mod">
          <ac:chgData name="Li Lunzheng" userId="e48b9765-4dad-4e93-91a4-667ddd881570" providerId="ADAL" clId="{736CAE20-68BA-384F-BBD7-B13A713F2357}" dt="2024-04-03T14:37:38.142" v="1869" actId="478"/>
          <ac:picMkLst>
            <pc:docMk/>
            <pc:sldMk cId="4247561070" sldId="374"/>
            <ac:picMk id="6" creationId="{2F9875C2-9628-F63D-8BB9-00C513E9BBC0}"/>
          </ac:picMkLst>
        </pc:picChg>
        <pc:picChg chg="add mod">
          <ac:chgData name="Li Lunzheng" userId="e48b9765-4dad-4e93-91a4-667ddd881570" providerId="ADAL" clId="{736CAE20-68BA-384F-BBD7-B13A713F2357}" dt="2024-04-03T14:38:49.773" v="1883" actId="1076"/>
          <ac:picMkLst>
            <pc:docMk/>
            <pc:sldMk cId="4247561070" sldId="374"/>
            <ac:picMk id="8" creationId="{F2B35B7D-8B3F-4A17-4FE8-0AAA1F58E4FB}"/>
          </ac:picMkLst>
        </pc:picChg>
      </pc:sldChg>
      <pc:sldChg chg="del">
        <pc:chgData name="Li Lunzheng" userId="e48b9765-4dad-4e93-91a4-667ddd881570" providerId="ADAL" clId="{736CAE20-68BA-384F-BBD7-B13A713F2357}" dt="2024-04-02T14:44:51.656" v="48" actId="2696"/>
        <pc:sldMkLst>
          <pc:docMk/>
          <pc:sldMk cId="1317436811" sldId="375"/>
        </pc:sldMkLst>
      </pc:sldChg>
      <pc:sldChg chg="addSp delSp modSp new mod ord modAnim">
        <pc:chgData name="Li Lunzheng" userId="e48b9765-4dad-4e93-91a4-667ddd881570" providerId="ADAL" clId="{736CAE20-68BA-384F-BBD7-B13A713F2357}" dt="2024-04-03T12:37:50.226" v="923"/>
        <pc:sldMkLst>
          <pc:docMk/>
          <pc:sldMk cId="2907192871" sldId="375"/>
        </pc:sldMkLst>
        <pc:spChg chg="del">
          <ac:chgData name="Li Lunzheng" userId="e48b9765-4dad-4e93-91a4-667ddd881570" providerId="ADAL" clId="{736CAE20-68BA-384F-BBD7-B13A713F2357}" dt="2024-04-03T11:42:34.526" v="298" actId="478"/>
          <ac:spMkLst>
            <pc:docMk/>
            <pc:sldMk cId="2907192871" sldId="375"/>
            <ac:spMk id="2" creationId="{42F4C5C8-8C60-2C9F-DD45-62B7A3F66F78}"/>
          </ac:spMkLst>
        </pc:spChg>
        <pc:spChg chg="del">
          <ac:chgData name="Li Lunzheng" userId="e48b9765-4dad-4e93-91a4-667ddd881570" providerId="ADAL" clId="{736CAE20-68BA-384F-BBD7-B13A713F2357}" dt="2024-04-03T11:31:22.578" v="233" actId="3680"/>
          <ac:spMkLst>
            <pc:docMk/>
            <pc:sldMk cId="2907192871" sldId="375"/>
            <ac:spMk id="3" creationId="{073BF9A2-0C66-8F94-CDE1-9A9F1FE17FF5}"/>
          </ac:spMkLst>
        </pc:spChg>
        <pc:spChg chg="add mod">
          <ac:chgData name="Li Lunzheng" userId="e48b9765-4dad-4e93-91a4-667ddd881570" providerId="ADAL" clId="{736CAE20-68BA-384F-BBD7-B13A713F2357}" dt="2024-04-03T11:49:42.200" v="311" actId="14100"/>
          <ac:spMkLst>
            <pc:docMk/>
            <pc:sldMk cId="2907192871" sldId="375"/>
            <ac:spMk id="5" creationId="{EED0A1DF-B240-E85D-EC1A-EE4391FAF89B}"/>
          </ac:spMkLst>
        </pc:spChg>
        <pc:spChg chg="add mod">
          <ac:chgData name="Li Lunzheng" userId="e48b9765-4dad-4e93-91a4-667ddd881570" providerId="ADAL" clId="{736CAE20-68BA-384F-BBD7-B13A713F2357}" dt="2024-04-03T11:50:01.084" v="313" actId="1076"/>
          <ac:spMkLst>
            <pc:docMk/>
            <pc:sldMk cId="2907192871" sldId="375"/>
            <ac:spMk id="6" creationId="{C4A2C646-BBBF-8731-138C-E9E041FA3238}"/>
          </ac:spMkLst>
        </pc:spChg>
        <pc:spChg chg="add mod">
          <ac:chgData name="Li Lunzheng" userId="e48b9765-4dad-4e93-91a4-667ddd881570" providerId="ADAL" clId="{736CAE20-68BA-384F-BBD7-B13A713F2357}" dt="2024-04-03T12:36:37.948" v="913" actId="255"/>
          <ac:spMkLst>
            <pc:docMk/>
            <pc:sldMk cId="2907192871" sldId="375"/>
            <ac:spMk id="7" creationId="{1B4C22A8-FD49-E867-0EBD-C463BD900BCD}"/>
          </ac:spMkLst>
        </pc:spChg>
        <pc:spChg chg="add del mod">
          <ac:chgData name="Li Lunzheng" userId="e48b9765-4dad-4e93-91a4-667ddd881570" providerId="ADAL" clId="{736CAE20-68BA-384F-BBD7-B13A713F2357}" dt="2024-04-03T12:36:43.542" v="915"/>
          <ac:spMkLst>
            <pc:docMk/>
            <pc:sldMk cId="2907192871" sldId="375"/>
            <ac:spMk id="8" creationId="{276A0DFB-8CE9-0C6F-A2DC-2CA3B6502B5D}"/>
          </ac:spMkLst>
        </pc:spChg>
        <pc:spChg chg="add mod">
          <ac:chgData name="Li Lunzheng" userId="e48b9765-4dad-4e93-91a4-667ddd881570" providerId="ADAL" clId="{736CAE20-68BA-384F-BBD7-B13A713F2357}" dt="2024-04-03T12:36:54.967" v="918" actId="255"/>
          <ac:spMkLst>
            <pc:docMk/>
            <pc:sldMk cId="2907192871" sldId="375"/>
            <ac:spMk id="9" creationId="{DCED156C-91DA-A98B-7166-60B624412C70}"/>
          </ac:spMkLst>
        </pc:spChg>
        <pc:spChg chg="add mod">
          <ac:chgData name="Li Lunzheng" userId="e48b9765-4dad-4e93-91a4-667ddd881570" providerId="ADAL" clId="{736CAE20-68BA-384F-BBD7-B13A713F2357}" dt="2024-04-03T12:37:18.399" v="919" actId="255"/>
          <ac:spMkLst>
            <pc:docMk/>
            <pc:sldMk cId="2907192871" sldId="375"/>
            <ac:spMk id="10" creationId="{08233C2B-11F1-2240-7333-652F72A81297}"/>
          </ac:spMkLst>
        </pc:spChg>
        <pc:spChg chg="add del mod">
          <ac:chgData name="Li Lunzheng" userId="e48b9765-4dad-4e93-91a4-667ddd881570" providerId="ADAL" clId="{736CAE20-68BA-384F-BBD7-B13A713F2357}" dt="2024-04-03T12:36:43.543" v="917"/>
          <ac:spMkLst>
            <pc:docMk/>
            <pc:sldMk cId="2907192871" sldId="375"/>
            <ac:spMk id="11" creationId="{31DA8ADC-F262-AC45-7896-437A5925F99E}"/>
          </ac:spMkLst>
        </pc:spChg>
        <pc:graphicFrameChg chg="add mod ord modGraphic">
          <ac:chgData name="Li Lunzheng" userId="e48b9765-4dad-4e93-91a4-667ddd881570" providerId="ADAL" clId="{736CAE20-68BA-384F-BBD7-B13A713F2357}" dt="2024-04-03T12:04:04.483" v="397" actId="20577"/>
          <ac:graphicFrameMkLst>
            <pc:docMk/>
            <pc:sldMk cId="2907192871" sldId="375"/>
            <ac:graphicFrameMk id="4" creationId="{23C9F2EF-8130-9047-C6F1-7E54B4575DF3}"/>
          </ac:graphicFrameMkLst>
        </pc:graphicFrameChg>
      </pc:sldChg>
      <pc:sldChg chg="del">
        <pc:chgData name="Li Lunzheng" userId="e48b9765-4dad-4e93-91a4-667ddd881570" providerId="ADAL" clId="{736CAE20-68BA-384F-BBD7-B13A713F2357}" dt="2024-04-02T14:44:53.453" v="49" actId="2696"/>
        <pc:sldMkLst>
          <pc:docMk/>
          <pc:sldMk cId="586798112" sldId="376"/>
        </pc:sldMkLst>
      </pc:sldChg>
      <pc:sldChg chg="addSp delSp modSp add mod modAnim">
        <pc:chgData name="Li Lunzheng" userId="e48b9765-4dad-4e93-91a4-667ddd881570" providerId="ADAL" clId="{736CAE20-68BA-384F-BBD7-B13A713F2357}" dt="2024-04-03T12:37:28.830" v="920" actId="2711"/>
        <pc:sldMkLst>
          <pc:docMk/>
          <pc:sldMk cId="3156386045" sldId="376"/>
        </pc:sldMkLst>
        <pc:spChg chg="add mod">
          <ac:chgData name="Li Lunzheng" userId="e48b9765-4dad-4e93-91a4-667ddd881570" providerId="ADAL" clId="{736CAE20-68BA-384F-BBD7-B13A713F2357}" dt="2024-04-03T12:25:24.376" v="705" actId="255"/>
          <ac:spMkLst>
            <pc:docMk/>
            <pc:sldMk cId="3156386045" sldId="376"/>
            <ac:spMk id="2" creationId="{22EA11E1-B092-981A-A14C-B142D7BFAEA9}"/>
          </ac:spMkLst>
        </pc:spChg>
        <pc:spChg chg="add mod">
          <ac:chgData name="Li Lunzheng" userId="e48b9765-4dad-4e93-91a4-667ddd881570" providerId="ADAL" clId="{736CAE20-68BA-384F-BBD7-B13A713F2357}" dt="2024-04-03T12:27:36.705" v="714" actId="20577"/>
          <ac:spMkLst>
            <pc:docMk/>
            <pc:sldMk cId="3156386045" sldId="376"/>
            <ac:spMk id="3" creationId="{822E8558-E126-F939-EFFE-4808C6EE9003}"/>
          </ac:spMkLst>
        </pc:spChg>
        <pc:spChg chg="add mod">
          <ac:chgData name="Li Lunzheng" userId="e48b9765-4dad-4e93-91a4-667ddd881570" providerId="ADAL" clId="{736CAE20-68BA-384F-BBD7-B13A713F2357}" dt="2024-04-03T12:37:28.830" v="920" actId="2711"/>
          <ac:spMkLst>
            <pc:docMk/>
            <pc:sldMk cId="3156386045" sldId="376"/>
            <ac:spMk id="7" creationId="{A735C0EA-8E91-0975-5380-4F78CAEBBC6D}"/>
          </ac:spMkLst>
        </pc:spChg>
        <pc:spChg chg="add mod">
          <ac:chgData name="Li Lunzheng" userId="e48b9765-4dad-4e93-91a4-667ddd881570" providerId="ADAL" clId="{736CAE20-68BA-384F-BBD7-B13A713F2357}" dt="2024-04-03T12:21:03.279" v="704" actId="692"/>
          <ac:spMkLst>
            <pc:docMk/>
            <pc:sldMk cId="3156386045" sldId="376"/>
            <ac:spMk id="10" creationId="{2F178963-BD3C-2AAD-4879-EE2DBDCCD0F8}"/>
          </ac:spMkLst>
        </pc:spChg>
        <pc:graphicFrameChg chg="modGraphic">
          <ac:chgData name="Li Lunzheng" userId="e48b9765-4dad-4e93-91a4-667ddd881570" providerId="ADAL" clId="{736CAE20-68BA-384F-BBD7-B13A713F2357}" dt="2024-04-03T12:03:45.254" v="387" actId="20577"/>
          <ac:graphicFrameMkLst>
            <pc:docMk/>
            <pc:sldMk cId="3156386045" sldId="376"/>
            <ac:graphicFrameMk id="4" creationId="{23C9F2EF-8130-9047-C6F1-7E54B4575DF3}"/>
          </ac:graphicFrameMkLst>
        </pc:graphicFrameChg>
        <pc:inkChg chg="add del">
          <ac:chgData name="Li Lunzheng" userId="e48b9765-4dad-4e93-91a4-667ddd881570" providerId="ADAL" clId="{736CAE20-68BA-384F-BBD7-B13A713F2357}" dt="2024-04-03T12:18:25.697" v="686" actId="9405"/>
          <ac:inkMkLst>
            <pc:docMk/>
            <pc:sldMk cId="3156386045" sldId="376"/>
            <ac:inkMk id="8" creationId="{B2C43185-254B-DC5E-CFFB-E95E6D5097AB}"/>
          </ac:inkMkLst>
        </pc:inkChg>
        <pc:inkChg chg="add del">
          <ac:chgData name="Li Lunzheng" userId="e48b9765-4dad-4e93-91a4-667ddd881570" providerId="ADAL" clId="{736CAE20-68BA-384F-BBD7-B13A713F2357}" dt="2024-04-03T12:19:16.498" v="688" actId="9405"/>
          <ac:inkMkLst>
            <pc:docMk/>
            <pc:sldMk cId="3156386045" sldId="376"/>
            <ac:inkMk id="9" creationId="{ADC59897-81BF-1094-1543-71EB7C785F55}"/>
          </ac:inkMkLst>
        </pc:inkChg>
      </pc:sldChg>
      <pc:sldChg chg="del">
        <pc:chgData name="Li Lunzheng" userId="e48b9765-4dad-4e93-91a4-667ddd881570" providerId="ADAL" clId="{736CAE20-68BA-384F-BBD7-B13A713F2357}" dt="2024-04-02T14:44:55.792" v="51" actId="2696"/>
        <pc:sldMkLst>
          <pc:docMk/>
          <pc:sldMk cId="102304146" sldId="377"/>
        </pc:sldMkLst>
      </pc:sldChg>
      <pc:sldChg chg="addSp delSp modSp add mod modAnim">
        <pc:chgData name="Li Lunzheng" userId="e48b9765-4dad-4e93-91a4-667ddd881570" providerId="ADAL" clId="{736CAE20-68BA-384F-BBD7-B13A713F2357}" dt="2024-04-03T13:39:25.447" v="1386"/>
        <pc:sldMkLst>
          <pc:docMk/>
          <pc:sldMk cId="1398800103" sldId="377"/>
        </pc:sldMkLst>
        <pc:spChg chg="add del mod">
          <ac:chgData name="Li Lunzheng" userId="e48b9765-4dad-4e93-91a4-667ddd881570" providerId="ADAL" clId="{736CAE20-68BA-384F-BBD7-B13A713F2357}" dt="2024-04-03T12:01:58.453" v="329" actId="3680"/>
          <ac:spMkLst>
            <pc:docMk/>
            <pc:sldMk cId="1398800103" sldId="377"/>
            <ac:spMk id="3" creationId="{9AC5DA4E-0557-10D0-DEB7-5472DEAC449F}"/>
          </ac:spMkLst>
        </pc:spChg>
        <pc:spChg chg="mod">
          <ac:chgData name="Li Lunzheng" userId="e48b9765-4dad-4e93-91a4-667ddd881570" providerId="ADAL" clId="{736CAE20-68BA-384F-BBD7-B13A713F2357}" dt="2024-04-03T12:05:03.268" v="403" actId="1076"/>
          <ac:spMkLst>
            <pc:docMk/>
            <pc:sldMk cId="1398800103" sldId="377"/>
            <ac:spMk id="5" creationId="{EED0A1DF-B240-E85D-EC1A-EE4391FAF89B}"/>
          </ac:spMkLst>
        </pc:spChg>
        <pc:spChg chg="mod">
          <ac:chgData name="Li Lunzheng" userId="e48b9765-4dad-4e93-91a4-667ddd881570" providerId="ADAL" clId="{736CAE20-68BA-384F-BBD7-B13A713F2357}" dt="2024-04-03T12:05:05.594" v="404" actId="1076"/>
          <ac:spMkLst>
            <pc:docMk/>
            <pc:sldMk cId="1398800103" sldId="377"/>
            <ac:spMk id="6" creationId="{C4A2C646-BBBF-8731-138C-E9E041FA3238}"/>
          </ac:spMkLst>
        </pc:spChg>
        <pc:spChg chg="add mod">
          <ac:chgData name="Li Lunzheng" userId="e48b9765-4dad-4e93-91a4-667ddd881570" providerId="ADAL" clId="{736CAE20-68BA-384F-BBD7-B13A713F2357}" dt="2024-04-03T13:39:14.751" v="1385" actId="1076"/>
          <ac:spMkLst>
            <pc:docMk/>
            <pc:sldMk cId="1398800103" sldId="377"/>
            <ac:spMk id="16" creationId="{0B29BD5B-50B2-73AB-8A38-3807E2384F0F}"/>
          </ac:spMkLst>
        </pc:spChg>
        <pc:graphicFrameChg chg="del">
          <ac:chgData name="Li Lunzheng" userId="e48b9765-4dad-4e93-91a4-667ddd881570" providerId="ADAL" clId="{736CAE20-68BA-384F-BBD7-B13A713F2357}" dt="2024-04-03T12:01:50.486" v="328" actId="478"/>
          <ac:graphicFrameMkLst>
            <pc:docMk/>
            <pc:sldMk cId="1398800103" sldId="377"/>
            <ac:graphicFrameMk id="4" creationId="{23C9F2EF-8130-9047-C6F1-7E54B4575DF3}"/>
          </ac:graphicFrameMkLst>
        </pc:graphicFrameChg>
        <pc:graphicFrameChg chg="add mod ord modGraphic">
          <ac:chgData name="Li Lunzheng" userId="e48b9765-4dad-4e93-91a4-667ddd881570" providerId="ADAL" clId="{736CAE20-68BA-384F-BBD7-B13A713F2357}" dt="2024-04-03T12:04:59.485" v="402" actId="14100"/>
          <ac:graphicFrameMkLst>
            <pc:docMk/>
            <pc:sldMk cId="1398800103" sldId="377"/>
            <ac:graphicFrameMk id="7" creationId="{F180CB76-2643-3603-38B4-39C2CBB8FA7C}"/>
          </ac:graphicFrameMkLst>
        </pc:graphicFrameChg>
        <pc:cxnChg chg="add mod">
          <ac:chgData name="Li Lunzheng" userId="e48b9765-4dad-4e93-91a4-667ddd881570" providerId="ADAL" clId="{736CAE20-68BA-384F-BBD7-B13A713F2357}" dt="2024-04-03T13:36:19.952" v="1340" actId="14100"/>
          <ac:cxnSpMkLst>
            <pc:docMk/>
            <pc:sldMk cId="1398800103" sldId="377"/>
            <ac:cxnSpMk id="9" creationId="{FA184FAD-D4F7-0C6A-7C82-0CEAAB999167}"/>
          </ac:cxnSpMkLst>
        </pc:cxnChg>
        <pc:cxnChg chg="add mod">
          <ac:chgData name="Li Lunzheng" userId="e48b9765-4dad-4e93-91a4-667ddd881570" providerId="ADAL" clId="{736CAE20-68BA-384F-BBD7-B13A713F2357}" dt="2024-04-03T13:36:31.819" v="1345" actId="1076"/>
          <ac:cxnSpMkLst>
            <pc:docMk/>
            <pc:sldMk cId="1398800103" sldId="377"/>
            <ac:cxnSpMk id="11" creationId="{5FED4528-6D87-2956-C768-44E6500BF9CD}"/>
          </ac:cxnSpMkLst>
        </pc:cxnChg>
        <pc:cxnChg chg="add mod">
          <ac:chgData name="Li Lunzheng" userId="e48b9765-4dad-4e93-91a4-667ddd881570" providerId="ADAL" clId="{736CAE20-68BA-384F-BBD7-B13A713F2357}" dt="2024-04-03T13:36:37.261" v="1346" actId="1076"/>
          <ac:cxnSpMkLst>
            <pc:docMk/>
            <pc:sldMk cId="1398800103" sldId="377"/>
            <ac:cxnSpMk id="12" creationId="{5DCF4418-E00C-AEEC-599D-01DB57BA25A1}"/>
          </ac:cxnSpMkLst>
        </pc:cxnChg>
        <pc:cxnChg chg="add mod">
          <ac:chgData name="Li Lunzheng" userId="e48b9765-4dad-4e93-91a4-667ddd881570" providerId="ADAL" clId="{736CAE20-68BA-384F-BBD7-B13A713F2357}" dt="2024-04-03T13:36:41.927" v="1347" actId="1076"/>
          <ac:cxnSpMkLst>
            <pc:docMk/>
            <pc:sldMk cId="1398800103" sldId="377"/>
            <ac:cxnSpMk id="13" creationId="{04543BA6-02F6-F24A-BE11-09F8D5DD4A7C}"/>
          </ac:cxnSpMkLst>
        </pc:cxnChg>
        <pc:cxnChg chg="add mod">
          <ac:chgData name="Li Lunzheng" userId="e48b9765-4dad-4e93-91a4-667ddd881570" providerId="ADAL" clId="{736CAE20-68BA-384F-BBD7-B13A713F2357}" dt="2024-04-03T13:36:44.957" v="1348" actId="1076"/>
          <ac:cxnSpMkLst>
            <pc:docMk/>
            <pc:sldMk cId="1398800103" sldId="377"/>
            <ac:cxnSpMk id="14" creationId="{A8A307A2-A729-9A80-C26F-7FB5AA6C449B}"/>
          </ac:cxnSpMkLst>
        </pc:cxnChg>
        <pc:cxnChg chg="add mod">
          <ac:chgData name="Li Lunzheng" userId="e48b9765-4dad-4e93-91a4-667ddd881570" providerId="ADAL" clId="{736CAE20-68BA-384F-BBD7-B13A713F2357}" dt="2024-04-03T13:36:49.682" v="1350" actId="1076"/>
          <ac:cxnSpMkLst>
            <pc:docMk/>
            <pc:sldMk cId="1398800103" sldId="377"/>
            <ac:cxnSpMk id="15" creationId="{8C90D26A-1722-DF43-2E5A-8B9DB5E99D2F}"/>
          </ac:cxnSpMkLst>
        </pc:cxnChg>
      </pc:sldChg>
      <pc:sldChg chg="del">
        <pc:chgData name="Li Lunzheng" userId="e48b9765-4dad-4e93-91a4-667ddd881570" providerId="ADAL" clId="{736CAE20-68BA-384F-BBD7-B13A713F2357}" dt="2024-04-02T14:44:56.305" v="52" actId="2696"/>
        <pc:sldMkLst>
          <pc:docMk/>
          <pc:sldMk cId="578951506" sldId="378"/>
        </pc:sldMkLst>
      </pc:sldChg>
      <pc:sldChg chg="addSp delSp modSp add mod ord delAnim modAnim">
        <pc:chgData name="Li Lunzheng" userId="e48b9765-4dad-4e93-91a4-667ddd881570" providerId="ADAL" clId="{736CAE20-68BA-384F-BBD7-B13A713F2357}" dt="2024-04-03T12:55:09.907" v="1165"/>
        <pc:sldMkLst>
          <pc:docMk/>
          <pc:sldMk cId="1346002770" sldId="378"/>
        </pc:sldMkLst>
        <pc:spChg chg="add mod">
          <ac:chgData name="Li Lunzheng" userId="e48b9765-4dad-4e93-91a4-667ddd881570" providerId="ADAL" clId="{736CAE20-68BA-384F-BBD7-B13A713F2357}" dt="2024-04-03T12:49:33.074" v="1105" actId="255"/>
          <ac:spMkLst>
            <pc:docMk/>
            <pc:sldMk cId="1346002770" sldId="378"/>
            <ac:spMk id="2" creationId="{3D56D71C-F2AD-9A06-DAF5-ECDB75220ED7}"/>
          </ac:spMkLst>
        </pc:spChg>
        <pc:spChg chg="add mod">
          <ac:chgData name="Li Lunzheng" userId="e48b9765-4dad-4e93-91a4-667ddd881570" providerId="ADAL" clId="{736CAE20-68BA-384F-BBD7-B13A713F2357}" dt="2024-04-03T12:49:44.626" v="1107" actId="1076"/>
          <ac:spMkLst>
            <pc:docMk/>
            <pc:sldMk cId="1346002770" sldId="378"/>
            <ac:spMk id="3" creationId="{B76622C2-D5BE-5212-83E5-1182C6741BF6}"/>
          </ac:spMkLst>
        </pc:spChg>
        <pc:spChg chg="del">
          <ac:chgData name="Li Lunzheng" userId="e48b9765-4dad-4e93-91a4-667ddd881570" providerId="ADAL" clId="{736CAE20-68BA-384F-BBD7-B13A713F2357}" dt="2024-04-03T12:41:13.486" v="926" actId="478"/>
          <ac:spMkLst>
            <pc:docMk/>
            <pc:sldMk cId="1346002770" sldId="378"/>
            <ac:spMk id="7" creationId="{1B4C22A8-FD49-E867-0EBD-C463BD900BCD}"/>
          </ac:spMkLst>
        </pc:spChg>
        <pc:spChg chg="add del mod">
          <ac:chgData name="Li Lunzheng" userId="e48b9765-4dad-4e93-91a4-667ddd881570" providerId="ADAL" clId="{736CAE20-68BA-384F-BBD7-B13A713F2357}" dt="2024-04-03T12:47:05.559" v="1035"/>
          <ac:spMkLst>
            <pc:docMk/>
            <pc:sldMk cId="1346002770" sldId="378"/>
            <ac:spMk id="8" creationId="{8790F0BE-42ED-29A8-4D37-6E3073D4AEC4}"/>
          </ac:spMkLst>
        </pc:spChg>
        <pc:spChg chg="del">
          <ac:chgData name="Li Lunzheng" userId="e48b9765-4dad-4e93-91a4-667ddd881570" providerId="ADAL" clId="{736CAE20-68BA-384F-BBD7-B13A713F2357}" dt="2024-04-03T12:41:15.461" v="927" actId="478"/>
          <ac:spMkLst>
            <pc:docMk/>
            <pc:sldMk cId="1346002770" sldId="378"/>
            <ac:spMk id="9" creationId="{DCED156C-91DA-A98B-7166-60B624412C70}"/>
          </ac:spMkLst>
        </pc:spChg>
        <pc:spChg chg="del">
          <ac:chgData name="Li Lunzheng" userId="e48b9765-4dad-4e93-91a4-667ddd881570" providerId="ADAL" clId="{736CAE20-68BA-384F-BBD7-B13A713F2357}" dt="2024-04-03T12:41:18.290" v="928" actId="478"/>
          <ac:spMkLst>
            <pc:docMk/>
            <pc:sldMk cId="1346002770" sldId="378"/>
            <ac:spMk id="10" creationId="{08233C2B-11F1-2240-7333-652F72A81297}"/>
          </ac:spMkLst>
        </pc:spChg>
        <pc:spChg chg="add del mod">
          <ac:chgData name="Li Lunzheng" userId="e48b9765-4dad-4e93-91a4-667ddd881570" providerId="ADAL" clId="{736CAE20-68BA-384F-BBD7-B13A713F2357}" dt="2024-04-03T12:50:01.995" v="1111"/>
          <ac:spMkLst>
            <pc:docMk/>
            <pc:sldMk cId="1346002770" sldId="378"/>
            <ac:spMk id="14" creationId="{8993CE57-67D0-D36A-3ABC-BE62BE4E4933}"/>
          </ac:spMkLst>
        </pc:spChg>
        <pc:spChg chg="add mod">
          <ac:chgData name="Li Lunzheng" userId="e48b9765-4dad-4e93-91a4-667ddd881570" providerId="ADAL" clId="{736CAE20-68BA-384F-BBD7-B13A713F2357}" dt="2024-04-03T12:49:59.025" v="1109" actId="1076"/>
          <ac:spMkLst>
            <pc:docMk/>
            <pc:sldMk cId="1346002770" sldId="378"/>
            <ac:spMk id="15" creationId="{F89085F6-9666-2C2F-473C-282E677C98D7}"/>
          </ac:spMkLst>
        </pc:spChg>
        <pc:spChg chg="add mod">
          <ac:chgData name="Li Lunzheng" userId="e48b9765-4dad-4e93-91a4-667ddd881570" providerId="ADAL" clId="{736CAE20-68BA-384F-BBD7-B13A713F2357}" dt="2024-04-03T12:55:02.110" v="1163" actId="1076"/>
          <ac:spMkLst>
            <pc:docMk/>
            <pc:sldMk cId="1346002770" sldId="378"/>
            <ac:spMk id="18" creationId="{3D2EA139-A97F-2114-0AE7-8981709301DA}"/>
          </ac:spMkLst>
        </pc:spChg>
        <pc:spChg chg="add mod">
          <ac:chgData name="Li Lunzheng" userId="e48b9765-4dad-4e93-91a4-667ddd881570" providerId="ADAL" clId="{736CAE20-68BA-384F-BBD7-B13A713F2357}" dt="2024-04-03T12:55:04.808" v="1164" actId="1076"/>
          <ac:spMkLst>
            <pc:docMk/>
            <pc:sldMk cId="1346002770" sldId="378"/>
            <ac:spMk id="19" creationId="{7F7273F9-9C97-08FC-9DF1-97AE73D7294C}"/>
          </ac:spMkLst>
        </pc:spChg>
        <pc:cxnChg chg="add mod">
          <ac:chgData name="Li Lunzheng" userId="e48b9765-4dad-4e93-91a4-667ddd881570" providerId="ADAL" clId="{736CAE20-68BA-384F-BBD7-B13A713F2357}" dt="2024-04-03T12:46:33.010" v="1031" actId="1076"/>
          <ac:cxnSpMkLst>
            <pc:docMk/>
            <pc:sldMk cId="1346002770" sldId="378"/>
            <ac:cxnSpMk id="12" creationId="{BAB1EB8B-B490-377B-28D4-8942709C6B9E}"/>
          </ac:cxnSpMkLst>
        </pc:cxnChg>
        <pc:cxnChg chg="add mod">
          <ac:chgData name="Li Lunzheng" userId="e48b9765-4dad-4e93-91a4-667ddd881570" providerId="ADAL" clId="{736CAE20-68BA-384F-BBD7-B13A713F2357}" dt="2024-04-03T12:47:04.977" v="1033" actId="1076"/>
          <ac:cxnSpMkLst>
            <pc:docMk/>
            <pc:sldMk cId="1346002770" sldId="378"/>
            <ac:cxnSpMk id="13" creationId="{E651293C-9AE8-0C98-260D-67443404EF52}"/>
          </ac:cxnSpMkLst>
        </pc:cxnChg>
        <pc:cxnChg chg="add mod">
          <ac:chgData name="Li Lunzheng" userId="e48b9765-4dad-4e93-91a4-667ddd881570" providerId="ADAL" clId="{736CAE20-68BA-384F-BBD7-B13A713F2357}" dt="2024-04-03T12:53:52.515" v="1152" actId="692"/>
          <ac:cxnSpMkLst>
            <pc:docMk/>
            <pc:sldMk cId="1346002770" sldId="378"/>
            <ac:cxnSpMk id="16" creationId="{6031D7C8-43A2-465B-9CA6-139D2D5F531E}"/>
          </ac:cxnSpMkLst>
        </pc:cxnChg>
        <pc:cxnChg chg="add mod">
          <ac:chgData name="Li Lunzheng" userId="e48b9765-4dad-4e93-91a4-667ddd881570" providerId="ADAL" clId="{736CAE20-68BA-384F-BBD7-B13A713F2357}" dt="2024-04-03T12:53:45.541" v="1150" actId="692"/>
          <ac:cxnSpMkLst>
            <pc:docMk/>
            <pc:sldMk cId="1346002770" sldId="378"/>
            <ac:cxnSpMk id="17" creationId="{01000C58-8B00-BB4A-78B1-BC12ED6692A8}"/>
          </ac:cxnSpMkLst>
        </pc:cxnChg>
      </pc:sldChg>
      <pc:sldChg chg="new del ord">
        <pc:chgData name="Li Lunzheng" userId="e48b9765-4dad-4e93-91a4-667ddd881570" providerId="ADAL" clId="{736CAE20-68BA-384F-BBD7-B13A713F2357}" dt="2024-04-03T13:27:41.992" v="1172" actId="2696"/>
        <pc:sldMkLst>
          <pc:docMk/>
          <pc:sldMk cId="543544619" sldId="379"/>
        </pc:sldMkLst>
      </pc:sldChg>
      <pc:sldChg chg="del">
        <pc:chgData name="Li Lunzheng" userId="e48b9765-4dad-4e93-91a4-667ddd881570" providerId="ADAL" clId="{736CAE20-68BA-384F-BBD7-B13A713F2357}" dt="2024-04-02T14:44:56.843" v="53" actId="2696"/>
        <pc:sldMkLst>
          <pc:docMk/>
          <pc:sldMk cId="3050154014" sldId="379"/>
        </pc:sldMkLst>
      </pc:sldChg>
      <pc:sldChg chg="addSp delSp modSp add mod ord delAnim">
        <pc:chgData name="Li Lunzheng" userId="e48b9765-4dad-4e93-91a4-667ddd881570" providerId="ADAL" clId="{736CAE20-68BA-384F-BBD7-B13A713F2357}" dt="2024-04-03T13:34:30.722" v="1331" actId="692"/>
        <pc:sldMkLst>
          <pc:docMk/>
          <pc:sldMk cId="3977750298" sldId="379"/>
        </pc:sldMkLst>
        <pc:spChg chg="add del mod">
          <ac:chgData name="Li Lunzheng" userId="e48b9765-4dad-4e93-91a4-667ddd881570" providerId="ADAL" clId="{736CAE20-68BA-384F-BBD7-B13A713F2357}" dt="2024-04-03T13:28:32.785" v="1185"/>
          <ac:spMkLst>
            <pc:docMk/>
            <pc:sldMk cId="3977750298" sldId="379"/>
            <ac:spMk id="2" creationId="{FFBA0C6A-5F64-1026-D509-FB904CD152B2}"/>
          </ac:spMkLst>
        </pc:spChg>
        <pc:spChg chg="add del mod">
          <ac:chgData name="Li Lunzheng" userId="e48b9765-4dad-4e93-91a4-667ddd881570" providerId="ADAL" clId="{736CAE20-68BA-384F-BBD7-B13A713F2357}" dt="2024-04-03T13:29:14.796" v="1232"/>
          <ac:spMkLst>
            <pc:docMk/>
            <pc:sldMk cId="3977750298" sldId="379"/>
            <ac:spMk id="3" creationId="{87321648-820E-349B-B2DD-2A6C9FAC7F6B}"/>
          </ac:spMkLst>
        </pc:spChg>
        <pc:spChg chg="mod">
          <ac:chgData name="Li Lunzheng" userId="e48b9765-4dad-4e93-91a4-667ddd881570" providerId="ADAL" clId="{736CAE20-68BA-384F-BBD7-B13A713F2357}" dt="2024-04-03T13:30:58.458" v="1241" actId="1076"/>
          <ac:spMkLst>
            <pc:docMk/>
            <pc:sldMk cId="3977750298" sldId="379"/>
            <ac:spMk id="5" creationId="{EED0A1DF-B240-E85D-EC1A-EE4391FAF89B}"/>
          </ac:spMkLst>
        </pc:spChg>
        <pc:spChg chg="mod">
          <ac:chgData name="Li Lunzheng" userId="e48b9765-4dad-4e93-91a4-667ddd881570" providerId="ADAL" clId="{736CAE20-68BA-384F-BBD7-B13A713F2357}" dt="2024-04-03T13:30:55.929" v="1240" actId="1076"/>
          <ac:spMkLst>
            <pc:docMk/>
            <pc:sldMk cId="3977750298" sldId="379"/>
            <ac:spMk id="6" creationId="{C4A2C646-BBBF-8731-138C-E9E041FA3238}"/>
          </ac:spMkLst>
        </pc:spChg>
        <pc:spChg chg="del">
          <ac:chgData name="Li Lunzheng" userId="e48b9765-4dad-4e93-91a4-667ddd881570" providerId="ADAL" clId="{736CAE20-68BA-384F-BBD7-B13A713F2357}" dt="2024-04-03T13:28:02.837" v="1178" actId="478"/>
          <ac:spMkLst>
            <pc:docMk/>
            <pc:sldMk cId="3977750298" sldId="379"/>
            <ac:spMk id="7" creationId="{1B4C22A8-FD49-E867-0EBD-C463BD900BCD}"/>
          </ac:spMkLst>
        </pc:spChg>
        <pc:spChg chg="add mod">
          <ac:chgData name="Li Lunzheng" userId="e48b9765-4dad-4e93-91a4-667ddd881570" providerId="ADAL" clId="{736CAE20-68BA-384F-BBD7-B13A713F2357}" dt="2024-04-03T13:31:41.949" v="1257" actId="1076"/>
          <ac:spMkLst>
            <pc:docMk/>
            <pc:sldMk cId="3977750298" sldId="379"/>
            <ac:spMk id="8" creationId="{9AA54DE2-63B5-1583-E8CC-62D46DE498B1}"/>
          </ac:spMkLst>
        </pc:spChg>
        <pc:spChg chg="del">
          <ac:chgData name="Li Lunzheng" userId="e48b9765-4dad-4e93-91a4-667ddd881570" providerId="ADAL" clId="{736CAE20-68BA-384F-BBD7-B13A713F2357}" dt="2024-04-03T13:28:01.841" v="1177" actId="478"/>
          <ac:spMkLst>
            <pc:docMk/>
            <pc:sldMk cId="3977750298" sldId="379"/>
            <ac:spMk id="9" creationId="{DCED156C-91DA-A98B-7166-60B624412C70}"/>
          </ac:spMkLst>
        </pc:spChg>
        <pc:spChg chg="del mod">
          <ac:chgData name="Li Lunzheng" userId="e48b9765-4dad-4e93-91a4-667ddd881570" providerId="ADAL" clId="{736CAE20-68BA-384F-BBD7-B13A713F2357}" dt="2024-04-03T13:28:00.534" v="1176" actId="478"/>
          <ac:spMkLst>
            <pc:docMk/>
            <pc:sldMk cId="3977750298" sldId="379"/>
            <ac:spMk id="10" creationId="{08233C2B-11F1-2240-7333-652F72A81297}"/>
          </ac:spMkLst>
        </pc:spChg>
        <pc:spChg chg="add mod">
          <ac:chgData name="Li Lunzheng" userId="e48b9765-4dad-4e93-91a4-667ddd881570" providerId="ADAL" clId="{736CAE20-68BA-384F-BBD7-B13A713F2357}" dt="2024-04-03T13:34:30.722" v="1331" actId="692"/>
          <ac:spMkLst>
            <pc:docMk/>
            <pc:sldMk cId="3977750298" sldId="379"/>
            <ac:spMk id="19" creationId="{117BDB69-E3C5-D143-6968-C5FD81958218}"/>
          </ac:spMkLst>
        </pc:spChg>
        <pc:graphicFrameChg chg="mod modGraphic">
          <ac:chgData name="Li Lunzheng" userId="e48b9765-4dad-4e93-91a4-667ddd881570" providerId="ADAL" clId="{736CAE20-68BA-384F-BBD7-B13A713F2357}" dt="2024-04-03T13:31:31.179" v="1256" actId="20577"/>
          <ac:graphicFrameMkLst>
            <pc:docMk/>
            <pc:sldMk cId="3977750298" sldId="379"/>
            <ac:graphicFrameMk id="4" creationId="{23C9F2EF-8130-9047-C6F1-7E54B4575DF3}"/>
          </ac:graphicFrameMkLst>
        </pc:graphicFrameChg>
        <pc:cxnChg chg="add del mod">
          <ac:chgData name="Li Lunzheng" userId="e48b9765-4dad-4e93-91a4-667ddd881570" providerId="ADAL" clId="{736CAE20-68BA-384F-BBD7-B13A713F2357}" dt="2024-04-03T13:32:59.835" v="1272" actId="478"/>
          <ac:cxnSpMkLst>
            <pc:docMk/>
            <pc:sldMk cId="3977750298" sldId="379"/>
            <ac:cxnSpMk id="12" creationId="{0A57025D-83E7-126E-C56C-6D845A72E02F}"/>
          </ac:cxnSpMkLst>
        </pc:cxnChg>
        <pc:cxnChg chg="add del mod">
          <ac:chgData name="Li Lunzheng" userId="e48b9765-4dad-4e93-91a4-667ddd881570" providerId="ADAL" clId="{736CAE20-68BA-384F-BBD7-B13A713F2357}" dt="2024-04-03T13:32:58.317" v="1271" actId="478"/>
          <ac:cxnSpMkLst>
            <pc:docMk/>
            <pc:sldMk cId="3977750298" sldId="379"/>
            <ac:cxnSpMk id="14" creationId="{F8780C68-3F53-2333-3E42-6756115F9099}"/>
          </ac:cxnSpMkLst>
        </pc:cxnChg>
        <pc:cxnChg chg="add mod">
          <ac:chgData name="Li Lunzheng" userId="e48b9765-4dad-4e93-91a4-667ddd881570" providerId="ADAL" clId="{736CAE20-68BA-384F-BBD7-B13A713F2357}" dt="2024-04-03T13:33:14.426" v="1274" actId="1076"/>
          <ac:cxnSpMkLst>
            <pc:docMk/>
            <pc:sldMk cId="3977750298" sldId="379"/>
            <ac:cxnSpMk id="15" creationId="{2A6ABF3C-E2DB-A076-3F0E-083E65D6E7BD}"/>
          </ac:cxnSpMkLst>
        </pc:cxnChg>
        <pc:cxnChg chg="add mod">
          <ac:chgData name="Li Lunzheng" userId="e48b9765-4dad-4e93-91a4-667ddd881570" providerId="ADAL" clId="{736CAE20-68BA-384F-BBD7-B13A713F2357}" dt="2024-04-03T13:33:23.294" v="1276" actId="1076"/>
          <ac:cxnSpMkLst>
            <pc:docMk/>
            <pc:sldMk cId="3977750298" sldId="379"/>
            <ac:cxnSpMk id="16" creationId="{DE1CC84E-C38C-665A-B755-2382E1E1808D}"/>
          </ac:cxnSpMkLst>
        </pc:cxnChg>
        <pc:cxnChg chg="add mod">
          <ac:chgData name="Li Lunzheng" userId="e48b9765-4dad-4e93-91a4-667ddd881570" providerId="ADAL" clId="{736CAE20-68BA-384F-BBD7-B13A713F2357}" dt="2024-04-03T13:33:50.205" v="1278" actId="1076"/>
          <ac:cxnSpMkLst>
            <pc:docMk/>
            <pc:sldMk cId="3977750298" sldId="379"/>
            <ac:cxnSpMk id="17" creationId="{0974821D-DFE2-7768-0B2B-EEAF0C0FE075}"/>
          </ac:cxnSpMkLst>
        </pc:cxnChg>
        <pc:cxnChg chg="add mod">
          <ac:chgData name="Li Lunzheng" userId="e48b9765-4dad-4e93-91a4-667ddd881570" providerId="ADAL" clId="{736CAE20-68BA-384F-BBD7-B13A713F2357}" dt="2024-04-03T13:33:55.824" v="1280" actId="1076"/>
          <ac:cxnSpMkLst>
            <pc:docMk/>
            <pc:sldMk cId="3977750298" sldId="379"/>
            <ac:cxnSpMk id="18" creationId="{DF558B17-813D-00F8-A40C-84BCC9627EF0}"/>
          </ac:cxnSpMkLst>
        </pc:cxnChg>
      </pc:sldChg>
      <pc:sldChg chg="del">
        <pc:chgData name="Li Lunzheng" userId="e48b9765-4dad-4e93-91a4-667ddd881570" providerId="ADAL" clId="{736CAE20-68BA-384F-BBD7-B13A713F2357}" dt="2024-04-02T14:44:57.197" v="54" actId="2696"/>
        <pc:sldMkLst>
          <pc:docMk/>
          <pc:sldMk cId="840820403" sldId="380"/>
        </pc:sldMkLst>
      </pc:sldChg>
      <pc:sldChg chg="addSp modSp add del mod ord">
        <pc:chgData name="Li Lunzheng" userId="e48b9765-4dad-4e93-91a4-667ddd881570" providerId="ADAL" clId="{736CAE20-68BA-384F-BBD7-B13A713F2357}" dt="2024-04-03T14:01:09.169" v="1491" actId="2696"/>
        <pc:sldMkLst>
          <pc:docMk/>
          <pc:sldMk cId="1608840071" sldId="380"/>
        </pc:sldMkLst>
        <pc:spChg chg="add mod">
          <ac:chgData name="Li Lunzheng" userId="e48b9765-4dad-4e93-91a4-667ddd881570" providerId="ADAL" clId="{736CAE20-68BA-384F-BBD7-B13A713F2357}" dt="2024-04-03T13:48:57.648" v="1431" actId="20577"/>
          <ac:spMkLst>
            <pc:docMk/>
            <pc:sldMk cId="1608840071" sldId="380"/>
            <ac:spMk id="3" creationId="{A8B76E2A-F8A6-4F36-AAC5-C369A87B3ECF}"/>
          </ac:spMkLst>
        </pc:spChg>
        <pc:spChg chg="add mod">
          <ac:chgData name="Li Lunzheng" userId="e48b9765-4dad-4e93-91a4-667ddd881570" providerId="ADAL" clId="{736CAE20-68BA-384F-BBD7-B13A713F2357}" dt="2024-04-03T14:00:51.711" v="1488" actId="20577"/>
          <ac:spMkLst>
            <pc:docMk/>
            <pc:sldMk cId="1608840071" sldId="380"/>
            <ac:spMk id="5" creationId="{73FA1D10-CAE8-AB25-1539-B3CE2BD4F00C}"/>
          </ac:spMkLst>
        </pc:spChg>
        <pc:spChg chg="add mod">
          <ac:chgData name="Li Lunzheng" userId="e48b9765-4dad-4e93-91a4-667ddd881570" providerId="ADAL" clId="{736CAE20-68BA-384F-BBD7-B13A713F2357}" dt="2024-04-03T13:51:27.546" v="1466" actId="20577"/>
          <ac:spMkLst>
            <pc:docMk/>
            <pc:sldMk cId="1608840071" sldId="380"/>
            <ac:spMk id="6" creationId="{6ED635C3-3853-D89E-FBC8-52692F8ED09D}"/>
          </ac:spMkLst>
        </pc:spChg>
      </pc:sldChg>
      <pc:sldChg chg="del">
        <pc:chgData name="Li Lunzheng" userId="e48b9765-4dad-4e93-91a4-667ddd881570" providerId="ADAL" clId="{736CAE20-68BA-384F-BBD7-B13A713F2357}" dt="2024-04-02T14:44:57.777" v="55" actId="2696"/>
        <pc:sldMkLst>
          <pc:docMk/>
          <pc:sldMk cId="654980358" sldId="381"/>
        </pc:sldMkLst>
      </pc:sldChg>
      <pc:sldChg chg="addSp delSp modSp add mod ord modAnim">
        <pc:chgData name="Li Lunzheng" userId="e48b9765-4dad-4e93-91a4-667ddd881570" providerId="ADAL" clId="{736CAE20-68BA-384F-BBD7-B13A713F2357}" dt="2024-04-03T14:06:07.774" v="1564"/>
        <pc:sldMkLst>
          <pc:docMk/>
          <pc:sldMk cId="2598865868" sldId="381"/>
        </pc:sldMkLst>
        <pc:spChg chg="add mod">
          <ac:chgData name="Li Lunzheng" userId="e48b9765-4dad-4e93-91a4-667ddd881570" providerId="ADAL" clId="{736CAE20-68BA-384F-BBD7-B13A713F2357}" dt="2024-04-03T14:05:03.885" v="1537" actId="14100"/>
          <ac:spMkLst>
            <pc:docMk/>
            <pc:sldMk cId="2598865868" sldId="381"/>
            <ac:spMk id="2" creationId="{AE5021CC-5A3E-BA5D-D154-3CE4AB3468BC}"/>
          </ac:spMkLst>
        </pc:spChg>
        <pc:spChg chg="add del mod">
          <ac:chgData name="Li Lunzheng" userId="e48b9765-4dad-4e93-91a4-667ddd881570" providerId="ADAL" clId="{736CAE20-68BA-384F-BBD7-B13A713F2357}" dt="2024-04-03T14:05:06.361" v="1539"/>
          <ac:spMkLst>
            <pc:docMk/>
            <pc:sldMk cId="2598865868" sldId="381"/>
            <ac:spMk id="3" creationId="{8A289C37-519F-2D94-3E5B-15151C79B93A}"/>
          </ac:spMkLst>
        </pc:spChg>
        <pc:spChg chg="mod">
          <ac:chgData name="Li Lunzheng" userId="e48b9765-4dad-4e93-91a4-667ddd881570" providerId="ADAL" clId="{736CAE20-68BA-384F-BBD7-B13A713F2357}" dt="2024-04-03T13:57:43.856" v="1483" actId="1076"/>
          <ac:spMkLst>
            <pc:docMk/>
            <pc:sldMk cId="2598865868" sldId="381"/>
            <ac:spMk id="5" creationId="{EED0A1DF-B240-E85D-EC1A-EE4391FAF89B}"/>
          </ac:spMkLst>
        </pc:spChg>
        <pc:spChg chg="mod">
          <ac:chgData name="Li Lunzheng" userId="e48b9765-4dad-4e93-91a4-667ddd881570" providerId="ADAL" clId="{736CAE20-68BA-384F-BBD7-B13A713F2357}" dt="2024-04-03T13:57:46.348" v="1484" actId="1076"/>
          <ac:spMkLst>
            <pc:docMk/>
            <pc:sldMk cId="2598865868" sldId="381"/>
            <ac:spMk id="6" creationId="{C4A2C646-BBBF-8731-138C-E9E041FA3238}"/>
          </ac:spMkLst>
        </pc:spChg>
        <pc:spChg chg="add mod">
          <ac:chgData name="Li Lunzheng" userId="e48b9765-4dad-4e93-91a4-667ddd881570" providerId="ADAL" clId="{736CAE20-68BA-384F-BBD7-B13A713F2357}" dt="2024-04-03T14:05:56.431" v="1562" actId="207"/>
          <ac:spMkLst>
            <pc:docMk/>
            <pc:sldMk cId="2598865868" sldId="381"/>
            <ac:spMk id="7" creationId="{218D9C98-6E4D-AD21-6F54-EE58C71A7F85}"/>
          </ac:spMkLst>
        </pc:spChg>
        <pc:spChg chg="del">
          <ac:chgData name="Li Lunzheng" userId="e48b9765-4dad-4e93-91a4-667ddd881570" providerId="ADAL" clId="{736CAE20-68BA-384F-BBD7-B13A713F2357}" dt="2024-04-03T13:57:37.310" v="1478" actId="478"/>
          <ac:spMkLst>
            <pc:docMk/>
            <pc:sldMk cId="2598865868" sldId="381"/>
            <ac:spMk id="19" creationId="{117BDB69-E3C5-D143-6968-C5FD81958218}"/>
          </ac:spMkLst>
        </pc:spChg>
        <pc:graphicFrameChg chg="mod modGraphic">
          <ac:chgData name="Li Lunzheng" userId="e48b9765-4dad-4e93-91a4-667ddd881570" providerId="ADAL" clId="{736CAE20-68BA-384F-BBD7-B13A713F2357}" dt="2024-04-03T13:57:48.612" v="1485" actId="1076"/>
          <ac:graphicFrameMkLst>
            <pc:docMk/>
            <pc:sldMk cId="2598865868" sldId="381"/>
            <ac:graphicFrameMk id="4" creationId="{23C9F2EF-8130-9047-C6F1-7E54B4575DF3}"/>
          </ac:graphicFrameMkLst>
        </pc:graphicFrameChg>
        <pc:cxnChg chg="del">
          <ac:chgData name="Li Lunzheng" userId="e48b9765-4dad-4e93-91a4-667ddd881570" providerId="ADAL" clId="{736CAE20-68BA-384F-BBD7-B13A713F2357}" dt="2024-04-03T13:57:38.179" v="1479" actId="478"/>
          <ac:cxnSpMkLst>
            <pc:docMk/>
            <pc:sldMk cId="2598865868" sldId="381"/>
            <ac:cxnSpMk id="15" creationId="{2A6ABF3C-E2DB-A076-3F0E-083E65D6E7BD}"/>
          </ac:cxnSpMkLst>
        </pc:cxnChg>
        <pc:cxnChg chg="del">
          <ac:chgData name="Li Lunzheng" userId="e48b9765-4dad-4e93-91a4-667ddd881570" providerId="ADAL" clId="{736CAE20-68BA-384F-BBD7-B13A713F2357}" dt="2024-04-03T13:57:39.434" v="1480" actId="478"/>
          <ac:cxnSpMkLst>
            <pc:docMk/>
            <pc:sldMk cId="2598865868" sldId="381"/>
            <ac:cxnSpMk id="16" creationId="{DE1CC84E-C38C-665A-B755-2382E1E1808D}"/>
          </ac:cxnSpMkLst>
        </pc:cxnChg>
        <pc:cxnChg chg="del">
          <ac:chgData name="Li Lunzheng" userId="e48b9765-4dad-4e93-91a4-667ddd881570" providerId="ADAL" clId="{736CAE20-68BA-384F-BBD7-B13A713F2357}" dt="2024-04-03T13:57:41.301" v="1482" actId="478"/>
          <ac:cxnSpMkLst>
            <pc:docMk/>
            <pc:sldMk cId="2598865868" sldId="381"/>
            <ac:cxnSpMk id="17" creationId="{0974821D-DFE2-7768-0B2B-EEAF0C0FE075}"/>
          </ac:cxnSpMkLst>
        </pc:cxnChg>
        <pc:cxnChg chg="del">
          <ac:chgData name="Li Lunzheng" userId="e48b9765-4dad-4e93-91a4-667ddd881570" providerId="ADAL" clId="{736CAE20-68BA-384F-BBD7-B13A713F2357}" dt="2024-04-03T13:57:40.512" v="1481" actId="478"/>
          <ac:cxnSpMkLst>
            <pc:docMk/>
            <pc:sldMk cId="2598865868" sldId="381"/>
            <ac:cxnSpMk id="18" creationId="{DF558B17-813D-00F8-A40C-84BCC9627EF0}"/>
          </ac:cxnSpMkLst>
        </pc:cxnChg>
      </pc:sldChg>
      <pc:sldChg chg="addSp modSp new mod">
        <pc:chgData name="Li Lunzheng" userId="e48b9765-4dad-4e93-91a4-667ddd881570" providerId="ADAL" clId="{736CAE20-68BA-384F-BBD7-B13A713F2357}" dt="2024-04-06T11:05:09.810" v="1891" actId="20577"/>
        <pc:sldMkLst>
          <pc:docMk/>
          <pc:sldMk cId="724063104" sldId="382"/>
        </pc:sldMkLst>
        <pc:spChg chg="mod">
          <ac:chgData name="Li Lunzheng" userId="e48b9765-4dad-4e93-91a4-667ddd881570" providerId="ADAL" clId="{736CAE20-68BA-384F-BBD7-B13A713F2357}" dt="2024-04-03T14:19:28.501" v="1637" actId="27636"/>
          <ac:spMkLst>
            <pc:docMk/>
            <pc:sldMk cId="724063104" sldId="382"/>
            <ac:spMk id="2" creationId="{5CCBE2A0-7AFD-6229-2E50-9D4EDD4F3E7A}"/>
          </ac:spMkLst>
        </pc:spChg>
        <pc:spChg chg="mod">
          <ac:chgData name="Li Lunzheng" userId="e48b9765-4dad-4e93-91a4-667ddd881570" providerId="ADAL" clId="{736CAE20-68BA-384F-BBD7-B13A713F2357}" dt="2024-04-03T14:19:48.429" v="1640"/>
          <ac:spMkLst>
            <pc:docMk/>
            <pc:sldMk cId="724063104" sldId="382"/>
            <ac:spMk id="3" creationId="{F4914BBC-B4A8-526E-6B46-3DF12FAEE236}"/>
          </ac:spMkLst>
        </pc:spChg>
        <pc:spChg chg="add mod">
          <ac:chgData name="Li Lunzheng" userId="e48b9765-4dad-4e93-91a4-667ddd881570" providerId="ADAL" clId="{736CAE20-68BA-384F-BBD7-B13A713F2357}" dt="2024-04-06T11:05:04.370" v="1887" actId="20577"/>
          <ac:spMkLst>
            <pc:docMk/>
            <pc:sldMk cId="724063104" sldId="382"/>
            <ac:spMk id="5" creationId="{636AA4D2-1E71-FAF5-FE23-EEE4026FE812}"/>
          </ac:spMkLst>
        </pc:spChg>
        <pc:spChg chg="add mod">
          <ac:chgData name="Li Lunzheng" userId="e48b9765-4dad-4e93-91a4-667ddd881570" providerId="ADAL" clId="{736CAE20-68BA-384F-BBD7-B13A713F2357}" dt="2024-04-06T11:05:09.810" v="1891" actId="20577"/>
          <ac:spMkLst>
            <pc:docMk/>
            <pc:sldMk cId="724063104" sldId="382"/>
            <ac:spMk id="6" creationId="{90D89B00-60A1-E780-AC06-CCCD1622BAAB}"/>
          </ac:spMkLst>
        </pc:spChg>
        <pc:graphicFrameChg chg="add mod modGraphic">
          <ac:chgData name="Li Lunzheng" userId="e48b9765-4dad-4e93-91a4-667ddd881570" providerId="ADAL" clId="{736CAE20-68BA-384F-BBD7-B13A713F2357}" dt="2024-04-03T14:25:55.638" v="1745" actId="255"/>
          <ac:graphicFrameMkLst>
            <pc:docMk/>
            <pc:sldMk cId="724063104" sldId="382"/>
            <ac:graphicFrameMk id="4" creationId="{AEE7DAF2-1047-69CE-033D-E71728EC7FCE}"/>
          </ac:graphicFrameMkLst>
        </pc:graphicFrameChg>
      </pc:sldChg>
      <pc:sldChg chg="del">
        <pc:chgData name="Li Lunzheng" userId="e48b9765-4dad-4e93-91a4-667ddd881570" providerId="ADAL" clId="{736CAE20-68BA-384F-BBD7-B13A713F2357}" dt="2024-04-02T14:49:19.571" v="82" actId="2696"/>
        <pc:sldMkLst>
          <pc:docMk/>
          <pc:sldMk cId="3760292970" sldId="382"/>
        </pc:sldMkLst>
      </pc:sldChg>
      <pc:sldChg chg="addSp delSp modSp add mod">
        <pc:chgData name="Li Lunzheng" userId="e48b9765-4dad-4e93-91a4-667ddd881570" providerId="ADAL" clId="{736CAE20-68BA-384F-BBD7-B13A713F2357}" dt="2024-04-06T11:05:26.098" v="1899" actId="20577"/>
        <pc:sldMkLst>
          <pc:docMk/>
          <pc:sldMk cId="1082008999" sldId="383"/>
        </pc:sldMkLst>
        <pc:spChg chg="del">
          <ac:chgData name="Li Lunzheng" userId="e48b9765-4dad-4e93-91a4-667ddd881570" providerId="ADAL" clId="{736CAE20-68BA-384F-BBD7-B13A713F2357}" dt="2024-04-03T14:27:41.489" v="1754" actId="478"/>
          <ac:spMkLst>
            <pc:docMk/>
            <pc:sldMk cId="1082008999" sldId="383"/>
            <ac:spMk id="2" creationId="{5CCBE2A0-7AFD-6229-2E50-9D4EDD4F3E7A}"/>
          </ac:spMkLst>
        </pc:spChg>
        <pc:spChg chg="del mod">
          <ac:chgData name="Li Lunzheng" userId="e48b9765-4dad-4e93-91a4-667ddd881570" providerId="ADAL" clId="{736CAE20-68BA-384F-BBD7-B13A713F2357}" dt="2024-04-03T14:27:59.452" v="1759" actId="478"/>
          <ac:spMkLst>
            <pc:docMk/>
            <pc:sldMk cId="1082008999" sldId="383"/>
            <ac:spMk id="3" creationId="{F4914BBC-B4A8-526E-6B46-3DF12FAEE236}"/>
          </ac:spMkLst>
        </pc:spChg>
        <pc:spChg chg="mod">
          <ac:chgData name="Li Lunzheng" userId="e48b9765-4dad-4e93-91a4-667ddd881570" providerId="ADAL" clId="{736CAE20-68BA-384F-BBD7-B13A713F2357}" dt="2024-04-06T11:05:20.835" v="1895" actId="20577"/>
          <ac:spMkLst>
            <pc:docMk/>
            <pc:sldMk cId="1082008999" sldId="383"/>
            <ac:spMk id="5" creationId="{636AA4D2-1E71-FAF5-FE23-EEE4026FE812}"/>
          </ac:spMkLst>
        </pc:spChg>
        <pc:spChg chg="mod">
          <ac:chgData name="Li Lunzheng" userId="e48b9765-4dad-4e93-91a4-667ddd881570" providerId="ADAL" clId="{736CAE20-68BA-384F-BBD7-B13A713F2357}" dt="2024-04-06T11:05:26.098" v="1899" actId="20577"/>
          <ac:spMkLst>
            <pc:docMk/>
            <pc:sldMk cId="1082008999" sldId="383"/>
            <ac:spMk id="6" creationId="{90D89B00-60A1-E780-AC06-CCCD1622BAAB}"/>
          </ac:spMkLst>
        </pc:spChg>
        <pc:spChg chg="add del mod">
          <ac:chgData name="Li Lunzheng" userId="e48b9765-4dad-4e93-91a4-667ddd881570" providerId="ADAL" clId="{736CAE20-68BA-384F-BBD7-B13A713F2357}" dt="2024-04-03T14:27:44.475" v="1755" actId="478"/>
          <ac:spMkLst>
            <pc:docMk/>
            <pc:sldMk cId="1082008999" sldId="383"/>
            <ac:spMk id="8" creationId="{A7BF6D3A-765C-4E33-080D-74D69F3EFCBF}"/>
          </ac:spMkLst>
        </pc:spChg>
        <pc:spChg chg="add mod">
          <ac:chgData name="Li Lunzheng" userId="e48b9765-4dad-4e93-91a4-667ddd881570" providerId="ADAL" clId="{736CAE20-68BA-384F-BBD7-B13A713F2357}" dt="2024-04-03T14:29:13.592" v="1770" actId="1076"/>
          <ac:spMkLst>
            <pc:docMk/>
            <pc:sldMk cId="1082008999" sldId="383"/>
            <ac:spMk id="9" creationId="{64915F40-4942-40F5-6B8C-283CB59FCDA9}"/>
          </ac:spMkLst>
        </pc:spChg>
        <pc:spChg chg="add mod">
          <ac:chgData name="Li Lunzheng" userId="e48b9765-4dad-4e93-91a4-667ddd881570" providerId="ADAL" clId="{736CAE20-68BA-384F-BBD7-B13A713F2357}" dt="2024-04-03T14:29:08.721" v="1768" actId="1076"/>
          <ac:spMkLst>
            <pc:docMk/>
            <pc:sldMk cId="1082008999" sldId="383"/>
            <ac:spMk id="10" creationId="{EB79B866-630F-3906-1C39-253D3A0C41C1}"/>
          </ac:spMkLst>
        </pc:spChg>
        <pc:spChg chg="add del mod">
          <ac:chgData name="Li Lunzheng" userId="e48b9765-4dad-4e93-91a4-667ddd881570" providerId="ADAL" clId="{736CAE20-68BA-384F-BBD7-B13A713F2357}" dt="2024-04-03T14:29:36.761" v="1783"/>
          <ac:spMkLst>
            <pc:docMk/>
            <pc:sldMk cId="1082008999" sldId="383"/>
            <ac:spMk id="11" creationId="{14E81DDA-596C-D3B4-9BF6-23DFA4CB3FB7}"/>
          </ac:spMkLst>
        </pc:spChg>
        <pc:spChg chg="add mod">
          <ac:chgData name="Li Lunzheng" userId="e48b9765-4dad-4e93-91a4-667ddd881570" providerId="ADAL" clId="{736CAE20-68BA-384F-BBD7-B13A713F2357}" dt="2024-04-03T14:29:36.359" v="1781" actId="1076"/>
          <ac:spMkLst>
            <pc:docMk/>
            <pc:sldMk cId="1082008999" sldId="383"/>
            <ac:spMk id="12" creationId="{993DF21D-77F0-08C0-5A58-4A44518E17A8}"/>
          </ac:spMkLst>
        </pc:spChg>
        <pc:spChg chg="add mod">
          <ac:chgData name="Li Lunzheng" userId="e48b9765-4dad-4e93-91a4-667ddd881570" providerId="ADAL" clId="{736CAE20-68BA-384F-BBD7-B13A713F2357}" dt="2024-04-03T14:29:30.525" v="1779" actId="1076"/>
          <ac:spMkLst>
            <pc:docMk/>
            <pc:sldMk cId="1082008999" sldId="383"/>
            <ac:spMk id="13" creationId="{A33436F6-1CBF-D0A2-02EA-AB8B1FEF3E55}"/>
          </ac:spMkLst>
        </pc:spChg>
        <pc:spChg chg="add mod">
          <ac:chgData name="Li Lunzheng" userId="e48b9765-4dad-4e93-91a4-667ddd881570" providerId="ADAL" clId="{736CAE20-68BA-384F-BBD7-B13A713F2357}" dt="2024-04-03T14:32:01.386" v="1828" actId="14100"/>
          <ac:spMkLst>
            <pc:docMk/>
            <pc:sldMk cId="1082008999" sldId="383"/>
            <ac:spMk id="14" creationId="{9E3E3EB3-7D55-FF54-6DFE-4C1E3C2B9137}"/>
          </ac:spMkLst>
        </pc:spChg>
        <pc:spChg chg="add mod">
          <ac:chgData name="Li Lunzheng" userId="e48b9765-4dad-4e93-91a4-667ddd881570" providerId="ADAL" clId="{736CAE20-68BA-384F-BBD7-B13A713F2357}" dt="2024-04-03T14:32:43.396" v="1846" actId="14100"/>
          <ac:spMkLst>
            <pc:docMk/>
            <pc:sldMk cId="1082008999" sldId="383"/>
            <ac:spMk id="15" creationId="{F1E18B35-C40B-3C89-BD63-D131541AE6B9}"/>
          </ac:spMkLst>
        </pc:spChg>
        <pc:graphicFrameChg chg="mod">
          <ac:chgData name="Li Lunzheng" userId="e48b9765-4dad-4e93-91a4-667ddd881570" providerId="ADAL" clId="{736CAE20-68BA-384F-BBD7-B13A713F2357}" dt="2024-04-03T14:27:48.496" v="1756" actId="1076"/>
          <ac:graphicFrameMkLst>
            <pc:docMk/>
            <pc:sldMk cId="1082008999" sldId="383"/>
            <ac:graphicFrameMk id="4" creationId="{AEE7DAF2-1047-69CE-033D-E71728EC7FCE}"/>
          </ac:graphicFrameMkLst>
        </pc:graphicFrameChg>
      </pc:sldChg>
      <pc:sldChg chg="del">
        <pc:chgData name="Li Lunzheng" userId="e48b9765-4dad-4e93-91a4-667ddd881570" providerId="ADAL" clId="{736CAE20-68BA-384F-BBD7-B13A713F2357}" dt="2024-04-02T14:44:58.152" v="56" actId="2696"/>
        <pc:sldMkLst>
          <pc:docMk/>
          <pc:sldMk cId="3961000466" sldId="383"/>
        </pc:sldMkLst>
      </pc:sldChg>
      <pc:sldChg chg="del">
        <pc:chgData name="Li Lunzheng" userId="e48b9765-4dad-4e93-91a4-667ddd881570" providerId="ADAL" clId="{736CAE20-68BA-384F-BBD7-B13A713F2357}" dt="2024-04-02T14:44:58.501" v="57" actId="2696"/>
        <pc:sldMkLst>
          <pc:docMk/>
          <pc:sldMk cId="181486836" sldId="384"/>
        </pc:sldMkLst>
      </pc:sldChg>
      <pc:sldChg chg="addSp delSp modSp new mod ord modAnim chgLayout">
        <pc:chgData name="Li Lunzheng" userId="e48b9765-4dad-4e93-91a4-667ddd881570" providerId="ADAL" clId="{736CAE20-68BA-384F-BBD7-B13A713F2357}" dt="2024-04-06T12:31:40.177" v="2340"/>
        <pc:sldMkLst>
          <pc:docMk/>
          <pc:sldMk cId="3666236924" sldId="384"/>
        </pc:sldMkLst>
        <pc:spChg chg="del">
          <ac:chgData name="Li Lunzheng" userId="e48b9765-4dad-4e93-91a4-667ddd881570" providerId="ADAL" clId="{736CAE20-68BA-384F-BBD7-B13A713F2357}" dt="2024-04-06T11:08:02.206" v="1902" actId="478"/>
          <ac:spMkLst>
            <pc:docMk/>
            <pc:sldMk cId="3666236924" sldId="384"/>
            <ac:spMk id="2" creationId="{ABE02990-5F6B-2D7F-AE08-585084646540}"/>
          </ac:spMkLst>
        </pc:spChg>
        <pc:spChg chg="del">
          <ac:chgData name="Li Lunzheng" userId="e48b9765-4dad-4e93-91a4-667ddd881570" providerId="ADAL" clId="{736CAE20-68BA-384F-BBD7-B13A713F2357}" dt="2024-04-06T11:08:03.115" v="1903" actId="478"/>
          <ac:spMkLst>
            <pc:docMk/>
            <pc:sldMk cId="3666236924" sldId="384"/>
            <ac:spMk id="3" creationId="{404A508E-625B-B00E-9C9F-E7C8B4B9E145}"/>
          </ac:spMkLst>
        </pc:spChg>
        <pc:spChg chg="add del mod">
          <ac:chgData name="Li Lunzheng" userId="e48b9765-4dad-4e93-91a4-667ddd881570" providerId="ADAL" clId="{736CAE20-68BA-384F-BBD7-B13A713F2357}" dt="2024-04-06T11:10:59.961" v="1912"/>
          <ac:spMkLst>
            <pc:docMk/>
            <pc:sldMk cId="3666236924" sldId="384"/>
            <ac:spMk id="4" creationId="{72AD885D-C8B6-A883-B606-40849494ECAC}"/>
          </ac:spMkLst>
        </pc:spChg>
        <pc:spChg chg="add del mod">
          <ac:chgData name="Li Lunzheng" userId="e48b9765-4dad-4e93-91a4-667ddd881570" providerId="ADAL" clId="{736CAE20-68BA-384F-BBD7-B13A713F2357}" dt="2024-04-06T11:10:58.935" v="1910"/>
          <ac:spMkLst>
            <pc:docMk/>
            <pc:sldMk cId="3666236924" sldId="384"/>
            <ac:spMk id="5" creationId="{DF6D8D19-ABEB-051B-14B0-2FDA98EAFA10}"/>
          </ac:spMkLst>
        </pc:spChg>
        <pc:spChg chg="add mod ord">
          <ac:chgData name="Li Lunzheng" userId="e48b9765-4dad-4e93-91a4-667ddd881570" providerId="ADAL" clId="{736CAE20-68BA-384F-BBD7-B13A713F2357}" dt="2024-04-06T12:23:56.641" v="2045" actId="20577"/>
          <ac:spMkLst>
            <pc:docMk/>
            <pc:sldMk cId="3666236924" sldId="384"/>
            <ac:spMk id="6" creationId="{D9219A68-E629-663D-D6EF-6C84C7C89D28}"/>
          </ac:spMkLst>
        </pc:spChg>
        <pc:spChg chg="add del mod ord">
          <ac:chgData name="Li Lunzheng" userId="e48b9765-4dad-4e93-91a4-667ddd881570" providerId="ADAL" clId="{736CAE20-68BA-384F-BBD7-B13A713F2357}" dt="2024-04-06T11:11:15.074" v="1913" actId="3680"/>
          <ac:spMkLst>
            <pc:docMk/>
            <pc:sldMk cId="3666236924" sldId="384"/>
            <ac:spMk id="7" creationId="{8A781487-4172-7058-C450-CF532006CF6D}"/>
          </ac:spMkLst>
        </pc:spChg>
        <pc:spChg chg="add mod">
          <ac:chgData name="Li Lunzheng" userId="e48b9765-4dad-4e93-91a4-667ddd881570" providerId="ADAL" clId="{736CAE20-68BA-384F-BBD7-B13A713F2357}" dt="2024-04-06T12:29:28.430" v="2123" actId="20577"/>
          <ac:spMkLst>
            <pc:docMk/>
            <pc:sldMk cId="3666236924" sldId="384"/>
            <ac:spMk id="9" creationId="{0A54B699-FBD2-56D0-ACF1-85BAB809A450}"/>
          </ac:spMkLst>
        </pc:spChg>
        <pc:spChg chg="add mod">
          <ac:chgData name="Li Lunzheng" userId="e48b9765-4dad-4e93-91a4-667ddd881570" providerId="ADAL" clId="{736CAE20-68BA-384F-BBD7-B13A713F2357}" dt="2024-04-06T12:25:47.470" v="2087" actId="20577"/>
          <ac:spMkLst>
            <pc:docMk/>
            <pc:sldMk cId="3666236924" sldId="384"/>
            <ac:spMk id="10" creationId="{DB2E44E0-D9CE-FDA3-D5FB-8941C73E3F28}"/>
          </ac:spMkLst>
        </pc:spChg>
        <pc:spChg chg="add mod">
          <ac:chgData name="Li Lunzheng" userId="e48b9765-4dad-4e93-91a4-667ddd881570" providerId="ADAL" clId="{736CAE20-68BA-384F-BBD7-B13A713F2357}" dt="2024-04-06T12:26:08.833" v="2101" actId="20577"/>
          <ac:spMkLst>
            <pc:docMk/>
            <pc:sldMk cId="3666236924" sldId="384"/>
            <ac:spMk id="11" creationId="{F80B2C1D-7233-3132-E0DB-AD293AFCEC80}"/>
          </ac:spMkLst>
        </pc:spChg>
        <pc:spChg chg="add mod">
          <ac:chgData name="Li Lunzheng" userId="e48b9765-4dad-4e93-91a4-667ddd881570" providerId="ADAL" clId="{736CAE20-68BA-384F-BBD7-B13A713F2357}" dt="2024-04-06T12:26:23.148" v="2113" actId="1076"/>
          <ac:spMkLst>
            <pc:docMk/>
            <pc:sldMk cId="3666236924" sldId="384"/>
            <ac:spMk id="12" creationId="{CF8AFC62-BF71-EA96-CB6A-3AC301998888}"/>
          </ac:spMkLst>
        </pc:spChg>
        <pc:spChg chg="add mod">
          <ac:chgData name="Li Lunzheng" userId="e48b9765-4dad-4e93-91a4-667ddd881570" providerId="ADAL" clId="{736CAE20-68BA-384F-BBD7-B13A713F2357}" dt="2024-04-06T12:30:46.507" v="2335" actId="14100"/>
          <ac:spMkLst>
            <pc:docMk/>
            <pc:sldMk cId="3666236924" sldId="384"/>
            <ac:spMk id="13" creationId="{545BF99E-D0E7-CCCF-CCCA-41E3C170758E}"/>
          </ac:spMkLst>
        </pc:spChg>
        <pc:spChg chg="add mod">
          <ac:chgData name="Li Lunzheng" userId="e48b9765-4dad-4e93-91a4-667ddd881570" providerId="ADAL" clId="{736CAE20-68BA-384F-BBD7-B13A713F2357}" dt="2024-04-06T12:30:53.327" v="2337" actId="1076"/>
          <ac:spMkLst>
            <pc:docMk/>
            <pc:sldMk cId="3666236924" sldId="384"/>
            <ac:spMk id="14" creationId="{6FB73CC8-2FA4-D0F8-E4E3-3E0FD0C7EFB6}"/>
          </ac:spMkLst>
        </pc:spChg>
        <pc:graphicFrameChg chg="add mod ord modGraphic">
          <ac:chgData name="Li Lunzheng" userId="e48b9765-4dad-4e93-91a4-667ddd881570" providerId="ADAL" clId="{736CAE20-68BA-384F-BBD7-B13A713F2357}" dt="2024-04-06T12:26:03.497" v="2089" actId="1076"/>
          <ac:graphicFrameMkLst>
            <pc:docMk/>
            <pc:sldMk cId="3666236924" sldId="384"/>
            <ac:graphicFrameMk id="8" creationId="{01612670-B6F2-1907-38C8-391A4D5FB0B8}"/>
          </ac:graphicFrameMkLst>
        </pc:graphicFrameChg>
      </pc:sldChg>
      <pc:sldChg chg="del">
        <pc:chgData name="Li Lunzheng" userId="e48b9765-4dad-4e93-91a4-667ddd881570" providerId="ADAL" clId="{736CAE20-68BA-384F-BBD7-B13A713F2357}" dt="2024-04-02T14:44:58.880" v="58" actId="2696"/>
        <pc:sldMkLst>
          <pc:docMk/>
          <pc:sldMk cId="1549709375" sldId="385"/>
        </pc:sldMkLst>
      </pc:sldChg>
      <pc:sldChg chg="addSp modSp new mod modAnim">
        <pc:chgData name="Li Lunzheng" userId="e48b9765-4dad-4e93-91a4-667ddd881570" providerId="ADAL" clId="{736CAE20-68BA-384F-BBD7-B13A713F2357}" dt="2024-04-06T12:40:13.282" v="2413"/>
        <pc:sldMkLst>
          <pc:docMk/>
          <pc:sldMk cId="1812254962" sldId="385"/>
        </pc:sldMkLst>
        <pc:spChg chg="mod">
          <ac:chgData name="Li Lunzheng" userId="e48b9765-4dad-4e93-91a4-667ddd881570" providerId="ADAL" clId="{736CAE20-68BA-384F-BBD7-B13A713F2357}" dt="2024-04-06T12:32:41.493" v="2341" actId="2711"/>
          <ac:spMkLst>
            <pc:docMk/>
            <pc:sldMk cId="1812254962" sldId="385"/>
            <ac:spMk id="2" creationId="{D833F3F1-1218-EBD1-6C81-FDAB761804D3}"/>
          </ac:spMkLst>
        </pc:spChg>
        <pc:spChg chg="mod">
          <ac:chgData name="Li Lunzheng" userId="e48b9765-4dad-4e93-91a4-667ddd881570" providerId="ADAL" clId="{736CAE20-68BA-384F-BBD7-B13A713F2357}" dt="2024-04-06T12:33:58.051" v="2347" actId="21"/>
          <ac:spMkLst>
            <pc:docMk/>
            <pc:sldMk cId="1812254962" sldId="385"/>
            <ac:spMk id="3" creationId="{3F83C137-774C-191C-08DE-412D28F6F385}"/>
          </ac:spMkLst>
        </pc:spChg>
        <pc:spChg chg="add mod">
          <ac:chgData name="Li Lunzheng" userId="e48b9765-4dad-4e93-91a4-667ddd881570" providerId="ADAL" clId="{736CAE20-68BA-384F-BBD7-B13A713F2357}" dt="2024-04-06T12:39:49.041" v="2411" actId="12"/>
          <ac:spMkLst>
            <pc:docMk/>
            <pc:sldMk cId="1812254962" sldId="385"/>
            <ac:spMk id="5" creationId="{1FBE6666-1B8C-BF2D-E8DF-BDCF705681D3}"/>
          </ac:spMkLst>
        </pc:spChg>
        <pc:spChg chg="add mod">
          <ac:chgData name="Li Lunzheng" userId="e48b9765-4dad-4e93-91a4-667ddd881570" providerId="ADAL" clId="{736CAE20-68BA-384F-BBD7-B13A713F2357}" dt="2024-04-06T12:35:55.251" v="2378" actId="1076"/>
          <ac:spMkLst>
            <pc:docMk/>
            <pc:sldMk cId="1812254962" sldId="385"/>
            <ac:spMk id="6" creationId="{1FA61605-B3C5-9811-34BE-57DEC738232C}"/>
          </ac:spMkLst>
        </pc:spChg>
        <pc:spChg chg="add mod">
          <ac:chgData name="Li Lunzheng" userId="e48b9765-4dad-4e93-91a4-667ddd881570" providerId="ADAL" clId="{736CAE20-68BA-384F-BBD7-B13A713F2357}" dt="2024-04-06T12:36:02.867" v="2388" actId="1076"/>
          <ac:spMkLst>
            <pc:docMk/>
            <pc:sldMk cId="1812254962" sldId="385"/>
            <ac:spMk id="7" creationId="{B5ECB677-2246-2277-200A-770F86FC497D}"/>
          </ac:spMkLst>
        </pc:spChg>
        <pc:graphicFrameChg chg="add mod modGraphic">
          <ac:chgData name="Li Lunzheng" userId="e48b9765-4dad-4e93-91a4-667ddd881570" providerId="ADAL" clId="{736CAE20-68BA-384F-BBD7-B13A713F2357}" dt="2024-04-06T12:35:48.545" v="2368" actId="1076"/>
          <ac:graphicFrameMkLst>
            <pc:docMk/>
            <pc:sldMk cId="1812254962" sldId="385"/>
            <ac:graphicFrameMk id="4" creationId="{F38D8BF3-E937-6C9C-1424-E53DDBD767A5}"/>
          </ac:graphicFrameMkLst>
        </pc:graphicFrameChg>
      </pc:sldChg>
      <pc:sldChg chg="addSp delSp modSp new mod modAnim">
        <pc:chgData name="Li Lunzheng" userId="e48b9765-4dad-4e93-91a4-667ddd881570" providerId="ADAL" clId="{736CAE20-68BA-384F-BBD7-B13A713F2357}" dt="2024-04-06T12:51:16.028" v="2564"/>
        <pc:sldMkLst>
          <pc:docMk/>
          <pc:sldMk cId="377702855" sldId="386"/>
        </pc:sldMkLst>
        <pc:spChg chg="mod">
          <ac:chgData name="Li Lunzheng" userId="e48b9765-4dad-4e93-91a4-667ddd881570" providerId="ADAL" clId="{736CAE20-68BA-384F-BBD7-B13A713F2357}" dt="2024-04-06T12:41:06.213" v="2445" actId="2711"/>
          <ac:spMkLst>
            <pc:docMk/>
            <pc:sldMk cId="377702855" sldId="386"/>
            <ac:spMk id="2" creationId="{3822F7AD-3C31-ED9C-0357-18DEB5C1348C}"/>
          </ac:spMkLst>
        </pc:spChg>
        <pc:spChg chg="mod">
          <ac:chgData name="Li Lunzheng" userId="e48b9765-4dad-4e93-91a4-667ddd881570" providerId="ADAL" clId="{736CAE20-68BA-384F-BBD7-B13A713F2357}" dt="2024-04-06T12:45:21.613" v="2524" actId="20577"/>
          <ac:spMkLst>
            <pc:docMk/>
            <pc:sldMk cId="377702855" sldId="386"/>
            <ac:spMk id="3" creationId="{1A149F08-59D3-5A83-E70D-5D04D1E903FA}"/>
          </ac:spMkLst>
        </pc:spChg>
        <pc:spChg chg="add mod">
          <ac:chgData name="Li Lunzheng" userId="e48b9765-4dad-4e93-91a4-667ddd881570" providerId="ADAL" clId="{736CAE20-68BA-384F-BBD7-B13A713F2357}" dt="2024-04-06T12:42:56.381" v="2464" actId="1076"/>
          <ac:spMkLst>
            <pc:docMk/>
            <pc:sldMk cId="377702855" sldId="386"/>
            <ac:spMk id="6" creationId="{DD45658F-0458-6E15-1DBA-D0D64EE76969}"/>
          </ac:spMkLst>
        </pc:spChg>
        <pc:spChg chg="add mod">
          <ac:chgData name="Li Lunzheng" userId="e48b9765-4dad-4e93-91a4-667ddd881570" providerId="ADAL" clId="{736CAE20-68BA-384F-BBD7-B13A713F2357}" dt="2024-04-06T12:46:07.910" v="2529" actId="1076"/>
          <ac:spMkLst>
            <pc:docMk/>
            <pc:sldMk cId="377702855" sldId="386"/>
            <ac:spMk id="7" creationId="{8072D989-9FC9-6D78-ED73-794DDF61A907}"/>
          </ac:spMkLst>
        </pc:spChg>
        <pc:spChg chg="add mod">
          <ac:chgData name="Li Lunzheng" userId="e48b9765-4dad-4e93-91a4-667ddd881570" providerId="ADAL" clId="{736CAE20-68BA-384F-BBD7-B13A713F2357}" dt="2024-04-06T12:44:31.840" v="2493" actId="20577"/>
          <ac:spMkLst>
            <pc:docMk/>
            <pc:sldMk cId="377702855" sldId="386"/>
            <ac:spMk id="8" creationId="{10B59973-3EDD-CF75-C9A6-3402B93750E5}"/>
          </ac:spMkLst>
        </pc:spChg>
        <pc:spChg chg="add mod">
          <ac:chgData name="Li Lunzheng" userId="e48b9765-4dad-4e93-91a4-667ddd881570" providerId="ADAL" clId="{736CAE20-68BA-384F-BBD7-B13A713F2357}" dt="2024-04-06T12:45:55.455" v="2528" actId="1076"/>
          <ac:spMkLst>
            <pc:docMk/>
            <pc:sldMk cId="377702855" sldId="386"/>
            <ac:spMk id="9" creationId="{BA02228D-4F36-098E-DBF1-99B316250030}"/>
          </ac:spMkLst>
        </pc:spChg>
        <pc:spChg chg="add mod">
          <ac:chgData name="Li Lunzheng" userId="e48b9765-4dad-4e93-91a4-667ddd881570" providerId="ADAL" clId="{736CAE20-68BA-384F-BBD7-B13A713F2357}" dt="2024-04-06T12:45:38.685" v="2525" actId="1076"/>
          <ac:spMkLst>
            <pc:docMk/>
            <pc:sldMk cId="377702855" sldId="386"/>
            <ac:spMk id="10" creationId="{F2CF7962-2C3A-1D40-391F-C744C17F4155}"/>
          </ac:spMkLst>
        </pc:spChg>
        <pc:spChg chg="add del mod">
          <ac:chgData name="Li Lunzheng" userId="e48b9765-4dad-4e93-91a4-667ddd881570" providerId="ADAL" clId="{736CAE20-68BA-384F-BBD7-B13A713F2357}" dt="2024-04-06T12:46:39.572" v="2531"/>
          <ac:spMkLst>
            <pc:docMk/>
            <pc:sldMk cId="377702855" sldId="386"/>
            <ac:spMk id="11" creationId="{32B0C92E-F883-B2D8-C7E2-41334914BD01}"/>
          </ac:spMkLst>
        </pc:spChg>
        <pc:spChg chg="add mod">
          <ac:chgData name="Li Lunzheng" userId="e48b9765-4dad-4e93-91a4-667ddd881570" providerId="ADAL" clId="{736CAE20-68BA-384F-BBD7-B13A713F2357}" dt="2024-04-06T12:48:04.681" v="2558" actId="14100"/>
          <ac:spMkLst>
            <pc:docMk/>
            <pc:sldMk cId="377702855" sldId="386"/>
            <ac:spMk id="12" creationId="{6C9EA50B-5485-F3CA-E3D4-F221CAC41158}"/>
          </ac:spMkLst>
        </pc:spChg>
        <pc:spChg chg="add mod">
          <ac:chgData name="Li Lunzheng" userId="e48b9765-4dad-4e93-91a4-667ddd881570" providerId="ADAL" clId="{736CAE20-68BA-384F-BBD7-B13A713F2357}" dt="2024-04-06T12:48:13.511" v="2560" actId="1076"/>
          <ac:spMkLst>
            <pc:docMk/>
            <pc:sldMk cId="377702855" sldId="386"/>
            <ac:spMk id="13" creationId="{8A97D1D2-29AE-A650-7BC6-E611D260B9ED}"/>
          </ac:spMkLst>
        </pc:spChg>
        <pc:graphicFrameChg chg="add del mod modGraphic">
          <ac:chgData name="Li Lunzheng" userId="e48b9765-4dad-4e93-91a4-667ddd881570" providerId="ADAL" clId="{736CAE20-68BA-384F-BBD7-B13A713F2357}" dt="2024-04-06T12:15:51.427" v="1972" actId="21"/>
          <ac:graphicFrameMkLst>
            <pc:docMk/>
            <pc:sldMk cId="377702855" sldId="386"/>
            <ac:graphicFrameMk id="4" creationId="{3B353826-844B-92B5-669E-8199902F3476}"/>
          </ac:graphicFrameMkLst>
        </pc:graphicFrameChg>
        <pc:graphicFrameChg chg="add mod modGraphic">
          <ac:chgData name="Li Lunzheng" userId="e48b9765-4dad-4e93-91a4-667ddd881570" providerId="ADAL" clId="{736CAE20-68BA-384F-BBD7-B13A713F2357}" dt="2024-04-06T12:45:50.250" v="2527" actId="242"/>
          <ac:graphicFrameMkLst>
            <pc:docMk/>
            <pc:sldMk cId="377702855" sldId="386"/>
            <ac:graphicFrameMk id="5" creationId="{12C6BE59-CCD4-45BF-23A4-1931FE8DFC2D}"/>
          </ac:graphicFrameMkLst>
        </pc:graphicFrameChg>
      </pc:sldChg>
      <pc:sldChg chg="del">
        <pc:chgData name="Li Lunzheng" userId="e48b9765-4dad-4e93-91a4-667ddd881570" providerId="ADAL" clId="{736CAE20-68BA-384F-BBD7-B13A713F2357}" dt="2024-04-02T14:44:51.014" v="47" actId="2696"/>
        <pc:sldMkLst>
          <pc:docMk/>
          <pc:sldMk cId="3750461083" sldId="386"/>
        </pc:sldMkLst>
      </pc:sldChg>
      <pc:sldChg chg="del">
        <pc:chgData name="Li Lunzheng" userId="e48b9765-4dad-4e93-91a4-667ddd881570" providerId="ADAL" clId="{736CAE20-68BA-384F-BBD7-B13A713F2357}" dt="2024-04-02T14:44:54.635" v="50" actId="2696"/>
        <pc:sldMkLst>
          <pc:docMk/>
          <pc:sldMk cId="1255232251" sldId="387"/>
        </pc:sldMkLst>
      </pc:sldChg>
      <pc:sldChg chg="addSp delSp modSp new mod modAnim">
        <pc:chgData name="Li Lunzheng" userId="e48b9765-4dad-4e93-91a4-667ddd881570" providerId="ADAL" clId="{736CAE20-68BA-384F-BBD7-B13A713F2357}" dt="2024-04-06T12:54:36.390" v="2572" actId="14100"/>
        <pc:sldMkLst>
          <pc:docMk/>
          <pc:sldMk cId="3168770462" sldId="387"/>
        </pc:sldMkLst>
        <pc:spChg chg="mod">
          <ac:chgData name="Li Lunzheng" userId="e48b9765-4dad-4e93-91a4-667ddd881570" providerId="ADAL" clId="{736CAE20-68BA-384F-BBD7-B13A713F2357}" dt="2024-04-06T12:52:15.960" v="2566" actId="2711"/>
          <ac:spMkLst>
            <pc:docMk/>
            <pc:sldMk cId="3168770462" sldId="387"/>
            <ac:spMk id="2" creationId="{87E165B3-5D9E-D698-BB0F-3EAD2102B84E}"/>
          </ac:spMkLst>
        </pc:spChg>
        <pc:spChg chg="del">
          <ac:chgData name="Li Lunzheng" userId="e48b9765-4dad-4e93-91a4-667ddd881570" providerId="ADAL" clId="{736CAE20-68BA-384F-BBD7-B13A713F2357}" dt="2024-04-06T12:17:49.794" v="1996"/>
          <ac:spMkLst>
            <pc:docMk/>
            <pc:sldMk cId="3168770462" sldId="387"/>
            <ac:spMk id="3" creationId="{E1EF4C3D-0E38-D437-F26D-1F6AA59D06E0}"/>
          </ac:spMkLst>
        </pc:spChg>
        <pc:spChg chg="add del mod">
          <ac:chgData name="Li Lunzheng" userId="e48b9765-4dad-4e93-91a4-667ddd881570" providerId="ADAL" clId="{736CAE20-68BA-384F-BBD7-B13A713F2357}" dt="2024-04-06T12:20:09.224" v="2025"/>
          <ac:spMkLst>
            <pc:docMk/>
            <pc:sldMk cId="3168770462" sldId="387"/>
            <ac:spMk id="6" creationId="{FB277F09-B86F-A22A-6F67-68A4FB55506F}"/>
          </ac:spMkLst>
        </pc:spChg>
        <pc:spChg chg="add mod">
          <ac:chgData name="Li Lunzheng" userId="e48b9765-4dad-4e93-91a4-667ddd881570" providerId="ADAL" clId="{736CAE20-68BA-384F-BBD7-B13A713F2357}" dt="2024-04-06T12:21:04.271" v="2032" actId="1076"/>
          <ac:spMkLst>
            <pc:docMk/>
            <pc:sldMk cId="3168770462" sldId="387"/>
            <ac:spMk id="8" creationId="{790DEEF6-6B64-34AC-EFD4-48CAD8746ECA}"/>
          </ac:spMkLst>
        </pc:spChg>
        <pc:spChg chg="add mod">
          <ac:chgData name="Li Lunzheng" userId="e48b9765-4dad-4e93-91a4-667ddd881570" providerId="ADAL" clId="{736CAE20-68BA-384F-BBD7-B13A713F2357}" dt="2024-04-06T12:21:36.569" v="2039" actId="1076"/>
          <ac:spMkLst>
            <pc:docMk/>
            <pc:sldMk cId="3168770462" sldId="387"/>
            <ac:spMk id="9" creationId="{C58B4890-0155-B32E-FA72-6FA034193EC5}"/>
          </ac:spMkLst>
        </pc:spChg>
        <pc:spChg chg="add mod">
          <ac:chgData name="Li Lunzheng" userId="e48b9765-4dad-4e93-91a4-667ddd881570" providerId="ADAL" clId="{736CAE20-68BA-384F-BBD7-B13A713F2357}" dt="2024-04-06T12:54:36.390" v="2572" actId="14100"/>
          <ac:spMkLst>
            <pc:docMk/>
            <pc:sldMk cId="3168770462" sldId="387"/>
            <ac:spMk id="10" creationId="{23F22BD7-68C9-464F-D2DF-CE4151F52446}"/>
          </ac:spMkLst>
        </pc:spChg>
        <pc:graphicFrameChg chg="add mod modGraphic">
          <ac:chgData name="Li Lunzheng" userId="e48b9765-4dad-4e93-91a4-667ddd881570" providerId="ADAL" clId="{736CAE20-68BA-384F-BBD7-B13A713F2357}" dt="2024-04-06T12:54:21.940" v="2571" actId="122"/>
          <ac:graphicFrameMkLst>
            <pc:docMk/>
            <pc:sldMk cId="3168770462" sldId="387"/>
            <ac:graphicFrameMk id="7" creationId="{FA6AA4DA-03D5-ECEF-1CE5-A69301289AAE}"/>
          </ac:graphicFrameMkLst>
        </pc:graphicFrameChg>
        <pc:picChg chg="add mod">
          <ac:chgData name="Li Lunzheng" userId="e48b9765-4dad-4e93-91a4-667ddd881570" providerId="ADAL" clId="{736CAE20-68BA-384F-BBD7-B13A713F2357}" dt="2024-04-06T12:21:42.570" v="2042" actId="1076"/>
          <ac:picMkLst>
            <pc:docMk/>
            <pc:sldMk cId="3168770462" sldId="387"/>
            <ac:picMk id="5" creationId="{2CFDD0A9-EE6C-FE4E-E63B-47AF47CB72AD}"/>
          </ac:picMkLst>
        </pc:picChg>
      </pc:sldChg>
      <pc:sldChg chg="addSp delSp modSp new mod modAnim">
        <pc:chgData name="Li Lunzheng" userId="e48b9765-4dad-4e93-91a4-667ddd881570" providerId="ADAL" clId="{736CAE20-68BA-384F-BBD7-B13A713F2357}" dt="2024-04-08T13:00:47.957" v="2767"/>
        <pc:sldMkLst>
          <pc:docMk/>
          <pc:sldMk cId="1879547411" sldId="388"/>
        </pc:sldMkLst>
        <pc:spChg chg="mod">
          <ac:chgData name="Li Lunzheng" userId="e48b9765-4dad-4e93-91a4-667ddd881570" providerId="ADAL" clId="{736CAE20-68BA-384F-BBD7-B13A713F2357}" dt="2024-04-06T12:57:19.225" v="2586"/>
          <ac:spMkLst>
            <pc:docMk/>
            <pc:sldMk cId="1879547411" sldId="388"/>
            <ac:spMk id="2" creationId="{DADCBB21-E794-E7E0-2CBA-572F6C50181B}"/>
          </ac:spMkLst>
        </pc:spChg>
        <pc:spChg chg="mod">
          <ac:chgData name="Li Lunzheng" userId="e48b9765-4dad-4e93-91a4-667ddd881570" providerId="ADAL" clId="{736CAE20-68BA-384F-BBD7-B13A713F2357}" dt="2024-04-06T13:44:24.405" v="2765" actId="27636"/>
          <ac:spMkLst>
            <pc:docMk/>
            <pc:sldMk cId="1879547411" sldId="388"/>
            <ac:spMk id="3" creationId="{0ADAFC1B-2296-9870-6F7F-855C53C76D87}"/>
          </ac:spMkLst>
        </pc:spChg>
        <pc:spChg chg="add del mod">
          <ac:chgData name="Li Lunzheng" userId="e48b9765-4dad-4e93-91a4-667ddd881570" providerId="ADAL" clId="{736CAE20-68BA-384F-BBD7-B13A713F2357}" dt="2024-04-06T12:57:13.125" v="2585"/>
          <ac:spMkLst>
            <pc:docMk/>
            <pc:sldMk cId="1879547411" sldId="388"/>
            <ac:spMk id="4" creationId="{97034F8E-4155-C675-1332-AE11C8A6FBE8}"/>
          </ac:spMkLst>
        </pc:spChg>
        <pc:spChg chg="add mod">
          <ac:chgData name="Li Lunzheng" userId="e48b9765-4dad-4e93-91a4-667ddd881570" providerId="ADAL" clId="{736CAE20-68BA-384F-BBD7-B13A713F2357}" dt="2024-04-06T13:06:50.472" v="2648" actId="1076"/>
          <ac:spMkLst>
            <pc:docMk/>
            <pc:sldMk cId="1879547411" sldId="388"/>
            <ac:spMk id="6" creationId="{73AFF315-A42D-D035-9FF4-DFF5B793E82C}"/>
          </ac:spMkLst>
        </pc:spChg>
        <pc:spChg chg="add mod">
          <ac:chgData name="Li Lunzheng" userId="e48b9765-4dad-4e93-91a4-667ddd881570" providerId="ADAL" clId="{736CAE20-68BA-384F-BBD7-B13A713F2357}" dt="2024-04-06T13:08:37.768" v="2661" actId="692"/>
          <ac:spMkLst>
            <pc:docMk/>
            <pc:sldMk cId="1879547411" sldId="388"/>
            <ac:spMk id="7" creationId="{AB3403F8-D1AD-3E74-0391-82DEFA51D296}"/>
          </ac:spMkLst>
        </pc:spChg>
        <pc:picChg chg="add mod">
          <ac:chgData name="Li Lunzheng" userId="e48b9765-4dad-4e93-91a4-667ddd881570" providerId="ADAL" clId="{736CAE20-68BA-384F-BBD7-B13A713F2357}" dt="2024-04-06T13:05:03.348" v="2624" actId="1076"/>
          <ac:picMkLst>
            <pc:docMk/>
            <pc:sldMk cId="1879547411" sldId="388"/>
            <ac:picMk id="5" creationId="{88182820-77F2-7230-DE34-F90D23AB37D8}"/>
          </ac:picMkLst>
        </pc:picChg>
      </pc:sldChg>
      <pc:sldChg chg="del">
        <pc:chgData name="Li Lunzheng" userId="e48b9765-4dad-4e93-91a4-667ddd881570" providerId="ADAL" clId="{736CAE20-68BA-384F-BBD7-B13A713F2357}" dt="2024-04-02T14:44:59.679" v="59" actId="2696"/>
        <pc:sldMkLst>
          <pc:docMk/>
          <pc:sldMk cId="3786910053" sldId="388"/>
        </pc:sldMkLst>
      </pc:sldChg>
      <pc:sldChg chg="del">
        <pc:chgData name="Li Lunzheng" userId="e48b9765-4dad-4e93-91a4-667ddd881570" providerId="ADAL" clId="{736CAE20-68BA-384F-BBD7-B13A713F2357}" dt="2024-04-02T14:45:24.609" v="60" actId="2696"/>
        <pc:sldMkLst>
          <pc:docMk/>
          <pc:sldMk cId="1147667283" sldId="389"/>
        </pc:sldMkLst>
      </pc:sldChg>
      <pc:sldChg chg="addSp modSp new mod modAnim">
        <pc:chgData name="Li Lunzheng" userId="e48b9765-4dad-4e93-91a4-667ddd881570" providerId="ADAL" clId="{736CAE20-68BA-384F-BBD7-B13A713F2357}" dt="2024-04-06T13:42:32.077" v="2746"/>
        <pc:sldMkLst>
          <pc:docMk/>
          <pc:sldMk cId="1703808776" sldId="389"/>
        </pc:sldMkLst>
        <pc:spChg chg="mod">
          <ac:chgData name="Li Lunzheng" userId="e48b9765-4dad-4e93-91a4-667ddd881570" providerId="ADAL" clId="{736CAE20-68BA-384F-BBD7-B13A713F2357}" dt="2024-04-06T13:36:17.848" v="2695" actId="2711"/>
          <ac:spMkLst>
            <pc:docMk/>
            <pc:sldMk cId="1703808776" sldId="389"/>
            <ac:spMk id="2" creationId="{BD7ED6E7-1F3D-A47C-B1D8-FA4EC66DFABC}"/>
          </ac:spMkLst>
        </pc:spChg>
        <pc:spChg chg="mod">
          <ac:chgData name="Li Lunzheng" userId="e48b9765-4dad-4e93-91a4-667ddd881570" providerId="ADAL" clId="{736CAE20-68BA-384F-BBD7-B13A713F2357}" dt="2024-04-06T13:38:07.270" v="2719" actId="115"/>
          <ac:spMkLst>
            <pc:docMk/>
            <pc:sldMk cId="1703808776" sldId="389"/>
            <ac:spMk id="3" creationId="{4639859B-29E3-8C38-81BF-18C36DF95330}"/>
          </ac:spMkLst>
        </pc:spChg>
        <pc:spChg chg="add mod">
          <ac:chgData name="Li Lunzheng" userId="e48b9765-4dad-4e93-91a4-667ddd881570" providerId="ADAL" clId="{736CAE20-68BA-384F-BBD7-B13A713F2357}" dt="2024-04-06T13:38:25.520" v="2727" actId="20577"/>
          <ac:spMkLst>
            <pc:docMk/>
            <pc:sldMk cId="1703808776" sldId="389"/>
            <ac:spMk id="6" creationId="{E4184D6C-6235-7AAF-D2FF-BEF0A19C83A9}"/>
          </ac:spMkLst>
        </pc:spChg>
        <pc:spChg chg="add mod">
          <ac:chgData name="Li Lunzheng" userId="e48b9765-4dad-4e93-91a4-667ddd881570" providerId="ADAL" clId="{736CAE20-68BA-384F-BBD7-B13A713F2357}" dt="2024-04-06T13:38:27.256" v="2728" actId="20577"/>
          <ac:spMkLst>
            <pc:docMk/>
            <pc:sldMk cId="1703808776" sldId="389"/>
            <ac:spMk id="7" creationId="{72E9145B-3125-2F4F-6985-BDFDADAB1B49}"/>
          </ac:spMkLst>
        </pc:spChg>
        <pc:spChg chg="add mod">
          <ac:chgData name="Li Lunzheng" userId="e48b9765-4dad-4e93-91a4-667ddd881570" providerId="ADAL" clId="{736CAE20-68BA-384F-BBD7-B13A713F2357}" dt="2024-04-06T13:42:09.066" v="2743" actId="1076"/>
          <ac:spMkLst>
            <pc:docMk/>
            <pc:sldMk cId="1703808776" sldId="389"/>
            <ac:spMk id="8" creationId="{01D4B681-5282-910C-9A5B-E4630340558B}"/>
          </ac:spMkLst>
        </pc:spChg>
        <pc:picChg chg="add mod">
          <ac:chgData name="Li Lunzheng" userId="e48b9765-4dad-4e93-91a4-667ddd881570" providerId="ADAL" clId="{736CAE20-68BA-384F-BBD7-B13A713F2357}" dt="2024-04-06T13:37:30.519" v="2712" actId="1076"/>
          <ac:picMkLst>
            <pc:docMk/>
            <pc:sldMk cId="1703808776" sldId="389"/>
            <ac:picMk id="5" creationId="{8EDE4A5E-55FC-5C62-5F57-CE7EFD3E1D91}"/>
          </ac:picMkLst>
        </pc:picChg>
        <pc:picChg chg="add mod">
          <ac:chgData name="Li Lunzheng" userId="e48b9765-4dad-4e93-91a4-667ddd881570" providerId="ADAL" clId="{736CAE20-68BA-384F-BBD7-B13A713F2357}" dt="2024-04-06T13:42:11.960" v="2744" actId="1076"/>
          <ac:picMkLst>
            <pc:docMk/>
            <pc:sldMk cId="1703808776" sldId="389"/>
            <ac:picMk id="9" creationId="{C22FF3A4-5105-B99D-8044-0084BDA754B8}"/>
          </ac:picMkLst>
        </pc:picChg>
      </pc:sldChg>
      <pc:sldChg chg="del">
        <pc:chgData name="Li Lunzheng" userId="e48b9765-4dad-4e93-91a4-667ddd881570" providerId="ADAL" clId="{736CAE20-68BA-384F-BBD7-B13A713F2357}" dt="2024-04-02T14:45:25.966" v="62" actId="2696"/>
        <pc:sldMkLst>
          <pc:docMk/>
          <pc:sldMk cId="4211145017" sldId="390"/>
        </pc:sldMkLst>
      </pc:sldChg>
      <pc:sldChg chg="del">
        <pc:chgData name="Li Lunzheng" userId="e48b9765-4dad-4e93-91a4-667ddd881570" providerId="ADAL" clId="{736CAE20-68BA-384F-BBD7-B13A713F2357}" dt="2024-04-02T14:45:25.242" v="61" actId="2696"/>
        <pc:sldMkLst>
          <pc:docMk/>
          <pc:sldMk cId="2543387922" sldId="391"/>
        </pc:sldMkLst>
      </pc:sldChg>
      <pc:sldChg chg="del">
        <pc:chgData name="Li Lunzheng" userId="e48b9765-4dad-4e93-91a4-667ddd881570" providerId="ADAL" clId="{736CAE20-68BA-384F-BBD7-B13A713F2357}" dt="2024-04-02T14:45:27.134" v="63" actId="2696"/>
        <pc:sldMkLst>
          <pc:docMk/>
          <pc:sldMk cId="234900527" sldId="392"/>
        </pc:sldMkLst>
      </pc:sldChg>
      <pc:sldChg chg="del">
        <pc:chgData name="Li Lunzheng" userId="e48b9765-4dad-4e93-91a4-667ddd881570" providerId="ADAL" clId="{736CAE20-68BA-384F-BBD7-B13A713F2357}" dt="2024-04-02T14:45:29.463" v="65" actId="2696"/>
        <pc:sldMkLst>
          <pc:docMk/>
          <pc:sldMk cId="3716808537" sldId="393"/>
        </pc:sldMkLst>
      </pc:sldChg>
      <pc:sldChg chg="del">
        <pc:chgData name="Li Lunzheng" userId="e48b9765-4dad-4e93-91a4-667ddd881570" providerId="ADAL" clId="{736CAE20-68BA-384F-BBD7-B13A713F2357}" dt="2024-04-02T14:45:32.303" v="66" actId="2696"/>
        <pc:sldMkLst>
          <pc:docMk/>
          <pc:sldMk cId="2217255533" sldId="394"/>
        </pc:sldMkLst>
      </pc:sldChg>
      <pc:sldChg chg="del">
        <pc:chgData name="Li Lunzheng" userId="e48b9765-4dad-4e93-91a4-667ddd881570" providerId="ADAL" clId="{736CAE20-68BA-384F-BBD7-B13A713F2357}" dt="2024-04-02T14:45:28.066" v="64" actId="2696"/>
        <pc:sldMkLst>
          <pc:docMk/>
          <pc:sldMk cId="1575690634" sldId="3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BC62D-2BA5-5542-8919-B33D0D862749}" type="datetimeFigureOut">
              <a:rPr lang="en-CY" smtClean="0"/>
              <a:t>08/04/2024</a:t>
            </a:fld>
            <a:endParaRPr lang="en-C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F717B-A369-A148-B6FF-4C936BA32602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659641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545CD-FF21-E08F-D78D-6CF584188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497CD-6117-D43A-40F7-BEF31A43F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AA0AA-B220-1CE5-65B7-28494784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08/04/2024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4A549-E18B-2D68-8B92-C52907051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E816-4CF8-26F6-7D8B-A1BBE98A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07248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36EA-9965-AB5D-ED6A-1FA34621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33AE2-28D2-C7C8-7C7B-49494E073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94CE0-98AD-26A6-5E32-510676CC1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08/04/2024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CB38E-1197-4455-9D64-8BCA2B99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944A7-E3A2-422E-D77E-90097A9D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01298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C6AC4-458B-90DF-5006-D977E7014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9353E-647B-C197-07BB-CCBB3C4FC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BFE93-6132-191E-37B8-BAEF1F02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08/04/2024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3730C-0F83-8160-6C3C-2597A0FC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01831-2702-518E-D6FB-62436F49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06859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17858-25A2-7FD5-0AAF-0F9A7F8B6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CF19C-989B-A988-E647-29B82A518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D3F53-41B1-E6D0-142B-93D5C0DFE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08/04/2024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60003-6CC6-7DB1-178C-A600552F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3A9ED-C32F-C991-F4EA-DEF06BE1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86684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8DD05-912F-A798-3EEA-4D0C9A8D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D6873-2542-EF6C-8B30-70784A8A0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D015F-0E49-C71E-9295-19BF0704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08/04/2024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79E39-7CE5-2CF4-42F2-F145C29B2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1DCA9-F7B9-44D8-7A5A-75895D78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77130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8CB1-CFE8-B6A4-3B1C-3A3C8C9A6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7A93-EB79-DBA1-4E9B-80633DBB5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20B3C-0128-3241-F0A7-7DF592326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17C14-D13B-7A1E-BD41-1FB774E1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08/04/2024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92D25-301F-7F4A-6651-869CA69F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B29B0-96A2-DC94-5EB5-0C11F861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17725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FE46-AB01-FE20-E3D1-CDFB51F5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8D318-27A1-6547-67E1-682AF26FF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68C5A-0651-DEB7-6A7B-D1F7F7426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BFBE7-EA2D-7455-773F-EB06ACE03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9EC37-654F-AF7D-8EBC-D98E61F57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B70AF4-E110-EA41-5C83-8FDA0A10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08/04/2024</a:t>
            </a:fld>
            <a:endParaRPr lang="en-C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6A23BB-F70A-ECD4-A48F-0C656208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C7EA76-C6AB-2509-8413-81B45AEB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19639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9448-A54E-2514-5B77-631129EC1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E9BD0E-135E-C6EF-3AEE-9B943B1B8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08/04/2024</a:t>
            </a:fld>
            <a:endParaRPr lang="en-C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EA209-E05D-1626-7D11-5DD454C5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288C3-530F-6C70-25E6-31EC75D1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93717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71EB1-E27B-B8E6-BE72-FF98DFA3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08/04/2024</a:t>
            </a:fld>
            <a:endParaRPr lang="en-C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459904-FFBC-3524-3B78-062FBCA2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2B101-688B-B312-2B9F-421BE424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62698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6EC6-BFDF-C1A2-3139-EF3F0766C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C3ADD-3AD6-2EE9-3169-2E419683F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C0105-A09D-C92A-DEBF-759A0197C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880A1-075A-E63C-C6AE-341CD756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08/04/2024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C1E62-45D7-874E-9EE0-5F4544A0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C5615-54F1-6591-AA4D-20CDBDE0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62250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DB61-123A-89E2-3A7A-28FF7B23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88A3E-7F3E-7C73-F2A5-E0460D22E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B27A0-CE87-FB83-E40B-5CB6BA5CE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8A23E-A5CF-3623-C908-708F9B0B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08/04/2024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C3AA0-5D39-C5F9-02AE-6F86700E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4B1D6-8607-F958-9B5C-059148FB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24938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F06B8D-F559-4CA6-8923-E14A5C59D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230DE-BBC9-3162-B17D-632C87E56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44169-6B8A-541A-224B-7577134F0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B30EE-F3DE-214C-A43A-B008227BD935}" type="datetimeFigureOut">
              <a:rPr lang="en-CY" smtClean="0"/>
              <a:t>08/04/2024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62F19-C951-EE22-329D-01CAF98DD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6EAEB-C50F-6D24-2190-0F5216A1F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BA473-5242-7C4A-987A-05999B2F60B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91059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youtube.com/watch?v=-RiZiTz2hW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FC71-37CF-D9BF-FA9C-4F00EF121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6125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CY" sz="4400" dirty="0"/>
            </a:br>
            <a:r>
              <a:rPr lang="en-CY" sz="4400" dirty="0"/>
              <a:t>Behavioural &amp; Experimental </a:t>
            </a:r>
            <a:br>
              <a:rPr lang="en-CY" sz="4400" dirty="0"/>
            </a:br>
            <a:r>
              <a:rPr lang="en-CY" sz="4400" dirty="0"/>
              <a:t>Economics</a:t>
            </a:r>
            <a:br>
              <a:rPr lang="en-CY" sz="4400" dirty="0"/>
            </a:br>
            <a:br>
              <a:rPr lang="en-CY" sz="6600" b="1" dirty="0"/>
            </a:br>
            <a:r>
              <a:rPr lang="en-CY" sz="6600" b="1" dirty="0"/>
              <a:t>Strategic Interaction</a:t>
            </a:r>
            <a:endParaRPr lang="en-CY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6188E-346E-09F9-501F-58A37E6A3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68157"/>
            <a:ext cx="9144000" cy="1655762"/>
          </a:xfrm>
        </p:spPr>
        <p:txBody>
          <a:bodyPr/>
          <a:lstStyle/>
          <a:p>
            <a:endParaRPr lang="en-CY" dirty="0"/>
          </a:p>
          <a:p>
            <a:r>
              <a:rPr lang="en-US" altLang="zh-CN" dirty="0"/>
              <a:t>Lunzheng</a:t>
            </a:r>
            <a:r>
              <a:rPr lang="zh-CN" altLang="en-US" dirty="0"/>
              <a:t> </a:t>
            </a:r>
            <a:r>
              <a:rPr lang="en-US" altLang="zh-CN" dirty="0"/>
              <a:t>Li</a:t>
            </a:r>
          </a:p>
          <a:p>
            <a:r>
              <a:rPr lang="en-CY" dirty="0"/>
              <a:t>University of Cyprus</a:t>
            </a:r>
          </a:p>
        </p:txBody>
      </p:sp>
    </p:spTree>
    <p:extLst>
      <p:ext uri="{BB962C8B-B14F-4D97-AF65-F5344CB8AC3E}">
        <p14:creationId xmlns:p14="http://schemas.microsoft.com/office/powerpoint/2010/main" val="3727905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Example: Prisoner’s Dilemma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33" y="2206018"/>
            <a:ext cx="10000228" cy="221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1436-C476-B258-7C45-984181AE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What should a player do in a game?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2C16A-6AD5-3060-FD3A-1A7453983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Y" dirty="0"/>
          </a:p>
          <a:p>
            <a:r>
              <a:rPr lang="en-CY" dirty="0"/>
              <a:t>Unlike indiv</a:t>
            </a:r>
            <a:r>
              <a:rPr lang="en-GB" dirty="0" err="1"/>
              <a:t>idual</a:t>
            </a:r>
            <a:r>
              <a:rPr lang="en-GB" dirty="0"/>
              <a:t> decision-making, the answer for strategic games is not always straight</a:t>
            </a:r>
            <a:r>
              <a:rPr lang="en-CY" dirty="0"/>
              <a:t>forward.</a:t>
            </a:r>
          </a:p>
          <a:p>
            <a:endParaRPr lang="en-CY" dirty="0"/>
          </a:p>
          <a:p>
            <a:r>
              <a:rPr lang="en-CY" dirty="0"/>
              <a:t>One’s </a:t>
            </a:r>
            <a:r>
              <a:rPr lang="en-CY" b="1" dirty="0"/>
              <a:t>best response </a:t>
            </a:r>
            <a:r>
              <a:rPr lang="en-CY" dirty="0"/>
              <a:t>depends on their </a:t>
            </a:r>
            <a:r>
              <a:rPr lang="en-CY" b="1" dirty="0"/>
              <a:t>beliefs</a:t>
            </a:r>
            <a:r>
              <a:rPr lang="en-CY" dirty="0"/>
              <a:t> about the other players’ strategy.</a:t>
            </a:r>
          </a:p>
        </p:txBody>
      </p:sp>
    </p:spTree>
    <p:extLst>
      <p:ext uri="{BB962C8B-B14F-4D97-AF65-F5344CB8AC3E}">
        <p14:creationId xmlns:p14="http://schemas.microsoft.com/office/powerpoint/2010/main" val="2122997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F0CD-A6B8-4601-309D-3D2B33BBA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Dominant &amp; dominated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7874E-BAF4-9666-44F6-E55B51E61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Y" dirty="0"/>
          </a:p>
          <a:p>
            <a:r>
              <a:rPr lang="en-GB" dirty="0"/>
              <a:t>dominant strategy: a choice that is the best response to whatever action the other players choose</a:t>
            </a:r>
            <a:r>
              <a:rPr lang="en-CY" dirty="0"/>
              <a:t>.</a:t>
            </a:r>
          </a:p>
          <a:p>
            <a:pPr marL="457200" lvl="1" indent="0">
              <a:buNone/>
            </a:pPr>
            <a:endParaRPr lang="en-CY" dirty="0"/>
          </a:p>
          <a:p>
            <a:r>
              <a:rPr lang="en-GB" dirty="0"/>
              <a:t>dominated strategy: a choice that is </a:t>
            </a:r>
            <a:r>
              <a:rPr lang="en-GB" b="1" u="sng" dirty="0"/>
              <a:t>never</a:t>
            </a:r>
            <a:r>
              <a:rPr lang="en-GB" dirty="0"/>
              <a:t> the best response to whatever action the other players choose</a:t>
            </a:r>
            <a:r>
              <a:rPr lang="en-CY" dirty="0"/>
              <a:t>.</a:t>
            </a:r>
          </a:p>
          <a:p>
            <a:pPr lvl="1"/>
            <a:endParaRPr lang="en-CY" dirty="0"/>
          </a:p>
          <a:p>
            <a:r>
              <a:rPr lang="en-CY" dirty="0"/>
              <a:t>Rationality implies that one should:</a:t>
            </a:r>
          </a:p>
          <a:p>
            <a:pPr lvl="1"/>
            <a:r>
              <a:rPr lang="en-CY" dirty="0"/>
              <a:t>Always play a dominant strategy if one is available.</a:t>
            </a:r>
          </a:p>
          <a:p>
            <a:pPr lvl="1"/>
            <a:r>
              <a:rPr lang="en-CY" dirty="0"/>
              <a:t>Never play a dominated strategy if one exists.</a:t>
            </a:r>
          </a:p>
        </p:txBody>
      </p:sp>
    </p:spTree>
    <p:extLst>
      <p:ext uri="{BB962C8B-B14F-4D97-AF65-F5344CB8AC3E}">
        <p14:creationId xmlns:p14="http://schemas.microsoft.com/office/powerpoint/2010/main" val="872156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C9F2EF-8130-9047-C6F1-7E54B4575D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470342"/>
              </p:ext>
            </p:extLst>
          </p:nvPr>
        </p:nvGraphicFramePr>
        <p:xfrm>
          <a:off x="2461351" y="2324854"/>
          <a:ext cx="6091410" cy="2545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470">
                  <a:extLst>
                    <a:ext uri="{9D8B030D-6E8A-4147-A177-3AD203B41FA5}">
                      <a16:colId xmlns:a16="http://schemas.microsoft.com/office/drawing/2014/main" val="3373383759"/>
                    </a:ext>
                  </a:extLst>
                </a:gridCol>
                <a:gridCol w="2030470">
                  <a:extLst>
                    <a:ext uri="{9D8B030D-6E8A-4147-A177-3AD203B41FA5}">
                      <a16:colId xmlns:a16="http://schemas.microsoft.com/office/drawing/2014/main" val="2742297017"/>
                    </a:ext>
                  </a:extLst>
                </a:gridCol>
                <a:gridCol w="2030470">
                  <a:extLst>
                    <a:ext uri="{9D8B030D-6E8A-4147-A177-3AD203B41FA5}">
                      <a16:colId xmlns:a16="http://schemas.microsoft.com/office/drawing/2014/main" val="966480089"/>
                    </a:ext>
                  </a:extLst>
                </a:gridCol>
              </a:tblGrid>
              <a:tr h="856560">
                <a:tc>
                  <a:txBody>
                    <a:bodyPr/>
                    <a:lstStyle/>
                    <a:p>
                      <a:pPr algn="ctr"/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C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D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950736"/>
                  </a:ext>
                </a:extLst>
              </a:tr>
              <a:tr h="844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C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3,</a:t>
                      </a:r>
                      <a:r>
                        <a:rPr lang="zh-CN" altLang="en-US" sz="3200" dirty="0">
                          <a:latin typeface="+mn-lt"/>
                        </a:rPr>
                        <a:t> </a:t>
                      </a:r>
                      <a:r>
                        <a:rPr lang="en-US" altLang="zh-CN" sz="3200" dirty="0">
                          <a:latin typeface="+mn-lt"/>
                        </a:rPr>
                        <a:t>3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0,</a:t>
                      </a:r>
                      <a:r>
                        <a:rPr lang="zh-CN" altLang="en-US" sz="3200" dirty="0">
                          <a:latin typeface="+mn-lt"/>
                        </a:rPr>
                        <a:t> </a:t>
                      </a:r>
                      <a:r>
                        <a:rPr lang="en-US" altLang="zh-CN" sz="3200" dirty="0">
                          <a:latin typeface="+mn-lt"/>
                        </a:rPr>
                        <a:t>5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273961"/>
                  </a:ext>
                </a:extLst>
              </a:tr>
              <a:tr h="844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D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5,</a:t>
                      </a:r>
                      <a:r>
                        <a:rPr lang="zh-CN" altLang="en-US" sz="3200" dirty="0">
                          <a:latin typeface="+mn-lt"/>
                        </a:rPr>
                        <a:t> </a:t>
                      </a:r>
                      <a:r>
                        <a:rPr lang="en-US" altLang="zh-CN" sz="3200" dirty="0">
                          <a:latin typeface="+mn-lt"/>
                        </a:rPr>
                        <a:t>0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1,</a:t>
                      </a:r>
                      <a:r>
                        <a:rPr lang="zh-CN" altLang="en-US" sz="3200" dirty="0">
                          <a:latin typeface="+mn-lt"/>
                        </a:rPr>
                        <a:t> </a:t>
                      </a:r>
                      <a:r>
                        <a:rPr lang="en-US" altLang="zh-CN" sz="3200" dirty="0">
                          <a:latin typeface="+mn-lt"/>
                        </a:rPr>
                        <a:t>1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1676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D0A1DF-B240-E85D-EC1A-EE4391FAF89B}"/>
              </a:ext>
            </a:extLst>
          </p:cNvPr>
          <p:cNvSpPr txBox="1"/>
          <p:nvPr/>
        </p:nvSpPr>
        <p:spPr>
          <a:xfrm>
            <a:off x="590538" y="3606643"/>
            <a:ext cx="170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Player</a:t>
            </a:r>
            <a:r>
              <a:rPr lang="zh-CN" altLang="en-US" sz="3600" dirty="0"/>
              <a:t> </a:t>
            </a:r>
            <a:r>
              <a:rPr lang="en-US" altLang="zh-CN" sz="3600" dirty="0"/>
              <a:t>1</a:t>
            </a:r>
            <a:endParaRPr lang="en-CY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A2C646-BBBF-8731-138C-E9E041FA3238}"/>
              </a:ext>
            </a:extLst>
          </p:cNvPr>
          <p:cNvSpPr txBox="1"/>
          <p:nvPr/>
        </p:nvSpPr>
        <p:spPr>
          <a:xfrm>
            <a:off x="4801988" y="1471575"/>
            <a:ext cx="1672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Player</a:t>
            </a:r>
            <a:r>
              <a:rPr lang="zh-CN" altLang="en-US" sz="3600" dirty="0"/>
              <a:t> </a:t>
            </a:r>
            <a:r>
              <a:rPr lang="en-US" altLang="zh-CN" sz="3600" dirty="0"/>
              <a:t>2</a:t>
            </a:r>
            <a:endParaRPr lang="en-CY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54DE2-63B5-1583-E8CC-62D46DE498B1}"/>
              </a:ext>
            </a:extLst>
          </p:cNvPr>
          <p:cNvSpPr txBox="1"/>
          <p:nvPr/>
        </p:nvSpPr>
        <p:spPr>
          <a:xfrm>
            <a:off x="3639238" y="556741"/>
            <a:ext cx="4913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Prisoner's</a:t>
            </a:r>
            <a:r>
              <a:rPr lang="zh-CN" altLang="en-US" sz="4000" dirty="0"/>
              <a:t> </a:t>
            </a:r>
            <a:r>
              <a:rPr lang="en-US" altLang="zh-CN" sz="4000" dirty="0"/>
              <a:t>dilemma</a:t>
            </a:r>
            <a:endParaRPr lang="en-CY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5021CC-5A3E-BA5D-D154-3CE4AB3468BC}"/>
              </a:ext>
            </a:extLst>
          </p:cNvPr>
          <p:cNvSpPr txBox="1"/>
          <p:nvPr/>
        </p:nvSpPr>
        <p:spPr>
          <a:xfrm>
            <a:off x="2725756" y="5238395"/>
            <a:ext cx="73435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both</a:t>
            </a:r>
            <a:r>
              <a:rPr lang="zh-CN" altLang="en-US" sz="2800" dirty="0"/>
              <a:t> </a:t>
            </a:r>
            <a:r>
              <a:rPr lang="en-US" altLang="zh-CN" sz="2800" dirty="0"/>
              <a:t>players</a:t>
            </a:r>
            <a:endParaRPr lang="en-CY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Y" sz="2800" dirty="0"/>
              <a:t>Defect is a dominant strategy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Y" sz="2800" dirty="0"/>
              <a:t>Cooperate</a:t>
            </a:r>
            <a:r>
              <a:rPr lang="en-CY" sz="2800" i="1" dirty="0"/>
              <a:t> </a:t>
            </a:r>
            <a:r>
              <a:rPr lang="en-CY" sz="2800" dirty="0"/>
              <a:t>is a dominat</a:t>
            </a:r>
            <a:r>
              <a:rPr lang="en-US" altLang="zh-CN" sz="2800" dirty="0"/>
              <a:t>ed</a:t>
            </a:r>
            <a:r>
              <a:rPr lang="en-CY" sz="2800" dirty="0"/>
              <a:t> strategy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18D9C98-6E4D-AD21-6F54-EE58C71A7F85}"/>
              </a:ext>
            </a:extLst>
          </p:cNvPr>
          <p:cNvSpPr/>
          <p:nvPr/>
        </p:nvSpPr>
        <p:spPr>
          <a:xfrm>
            <a:off x="6825343" y="4038599"/>
            <a:ext cx="1382486" cy="642258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59886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349" y="2667452"/>
            <a:ext cx="8233305" cy="22851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FD57E8D-6EBE-F0AE-AB1F-7DDC5CA8F702}"/>
              </a:ext>
            </a:extLst>
          </p:cNvPr>
          <p:cNvSpPr/>
          <p:nvPr/>
        </p:nvSpPr>
        <p:spPr>
          <a:xfrm>
            <a:off x="1865870" y="2667452"/>
            <a:ext cx="4744995" cy="409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08804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C9F2EF-8130-9047-C6F1-7E54B4575D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4745635"/>
              </p:ext>
            </p:extLst>
          </p:nvPr>
        </p:nvGraphicFramePr>
        <p:xfrm>
          <a:off x="2810219" y="895122"/>
          <a:ext cx="6091410" cy="2533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470">
                  <a:extLst>
                    <a:ext uri="{9D8B030D-6E8A-4147-A177-3AD203B41FA5}">
                      <a16:colId xmlns:a16="http://schemas.microsoft.com/office/drawing/2014/main" val="3373383759"/>
                    </a:ext>
                  </a:extLst>
                </a:gridCol>
                <a:gridCol w="2030470">
                  <a:extLst>
                    <a:ext uri="{9D8B030D-6E8A-4147-A177-3AD203B41FA5}">
                      <a16:colId xmlns:a16="http://schemas.microsoft.com/office/drawing/2014/main" val="2742297017"/>
                    </a:ext>
                  </a:extLst>
                </a:gridCol>
                <a:gridCol w="2030470">
                  <a:extLst>
                    <a:ext uri="{9D8B030D-6E8A-4147-A177-3AD203B41FA5}">
                      <a16:colId xmlns:a16="http://schemas.microsoft.com/office/drawing/2014/main" val="966480089"/>
                    </a:ext>
                  </a:extLst>
                </a:gridCol>
              </a:tblGrid>
              <a:tr h="844626">
                <a:tc>
                  <a:txBody>
                    <a:bodyPr/>
                    <a:lstStyle/>
                    <a:p>
                      <a:pPr algn="ctr"/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L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R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950736"/>
                  </a:ext>
                </a:extLst>
              </a:tr>
              <a:tr h="844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U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5,</a:t>
                      </a:r>
                      <a:r>
                        <a:rPr lang="zh-CN" altLang="en-US" sz="3200" dirty="0">
                          <a:latin typeface="+mn-lt"/>
                        </a:rPr>
                        <a:t> </a:t>
                      </a:r>
                      <a:r>
                        <a:rPr lang="en-US" altLang="zh-CN" sz="3200" dirty="0">
                          <a:latin typeface="+mn-lt"/>
                        </a:rPr>
                        <a:t>1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2,</a:t>
                      </a:r>
                      <a:r>
                        <a:rPr lang="zh-CN" altLang="en-US" sz="3200" dirty="0">
                          <a:latin typeface="+mn-lt"/>
                        </a:rPr>
                        <a:t> </a:t>
                      </a:r>
                      <a:r>
                        <a:rPr lang="en-US" altLang="zh-CN" sz="3200" dirty="0">
                          <a:latin typeface="+mn-lt"/>
                        </a:rPr>
                        <a:t>0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273961"/>
                  </a:ext>
                </a:extLst>
              </a:tr>
              <a:tr h="844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D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5,</a:t>
                      </a:r>
                      <a:r>
                        <a:rPr lang="zh-CN" altLang="en-US" sz="3200" dirty="0">
                          <a:latin typeface="+mn-lt"/>
                        </a:rPr>
                        <a:t> </a:t>
                      </a:r>
                      <a:r>
                        <a:rPr lang="en-US" altLang="zh-CN" sz="3200" dirty="0">
                          <a:latin typeface="+mn-lt"/>
                        </a:rPr>
                        <a:t>1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1,</a:t>
                      </a:r>
                      <a:r>
                        <a:rPr lang="zh-CN" altLang="en-US" sz="3200" dirty="0">
                          <a:latin typeface="+mn-lt"/>
                        </a:rPr>
                        <a:t> </a:t>
                      </a:r>
                      <a:r>
                        <a:rPr lang="en-US" altLang="zh-CN" sz="3200" dirty="0">
                          <a:latin typeface="+mn-lt"/>
                        </a:rPr>
                        <a:t>2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1676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D0A1DF-B240-E85D-EC1A-EE4391FAF89B}"/>
              </a:ext>
            </a:extLst>
          </p:cNvPr>
          <p:cNvSpPr txBox="1"/>
          <p:nvPr/>
        </p:nvSpPr>
        <p:spPr>
          <a:xfrm>
            <a:off x="790415" y="1901218"/>
            <a:ext cx="170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Player</a:t>
            </a:r>
            <a:r>
              <a:rPr lang="zh-CN" altLang="en-US" sz="3600" dirty="0"/>
              <a:t> </a:t>
            </a:r>
            <a:r>
              <a:rPr lang="en-US" altLang="zh-CN" sz="3600" dirty="0"/>
              <a:t>1</a:t>
            </a:r>
            <a:endParaRPr lang="en-CY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A2C646-BBBF-8731-138C-E9E041FA3238}"/>
              </a:ext>
            </a:extLst>
          </p:cNvPr>
          <p:cNvSpPr txBox="1"/>
          <p:nvPr/>
        </p:nvSpPr>
        <p:spPr>
          <a:xfrm>
            <a:off x="4763416" y="108488"/>
            <a:ext cx="1672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Player</a:t>
            </a:r>
            <a:r>
              <a:rPr lang="zh-CN" altLang="en-US" sz="3600" dirty="0"/>
              <a:t> </a:t>
            </a:r>
            <a:r>
              <a:rPr lang="en-US" altLang="zh-CN" sz="3600" dirty="0"/>
              <a:t>2</a:t>
            </a:r>
            <a:endParaRPr lang="en-CY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EA11E1-B092-981A-A14C-B142D7BFAEA9}"/>
              </a:ext>
            </a:extLst>
          </p:cNvPr>
          <p:cNvSpPr txBox="1"/>
          <p:nvPr/>
        </p:nvSpPr>
        <p:spPr>
          <a:xfrm>
            <a:off x="1451728" y="3855563"/>
            <a:ext cx="553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there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dominant</a:t>
            </a:r>
            <a:r>
              <a:rPr lang="zh-CN" altLang="en-US" sz="2400" dirty="0"/>
              <a:t> </a:t>
            </a:r>
            <a:r>
              <a:rPr lang="en-US" altLang="zh-CN" sz="2400" dirty="0"/>
              <a:t>strategy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Player</a:t>
            </a:r>
            <a:r>
              <a:rPr lang="zh-CN" altLang="en-US" sz="2400" dirty="0"/>
              <a:t> </a:t>
            </a:r>
            <a:r>
              <a:rPr lang="en-US" altLang="zh-CN" sz="2400" dirty="0"/>
              <a:t>1?</a:t>
            </a:r>
            <a:endParaRPr lang="en-CY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2E8558-E126-F939-EFFE-4808C6EE9003}"/>
              </a:ext>
            </a:extLst>
          </p:cNvPr>
          <p:cNvSpPr txBox="1"/>
          <p:nvPr/>
        </p:nvSpPr>
        <p:spPr>
          <a:xfrm>
            <a:off x="2843194" y="4275349"/>
            <a:ext cx="718533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If</a:t>
            </a:r>
            <a:r>
              <a:rPr lang="zh-CN" altLang="en-US" sz="2000" dirty="0"/>
              <a:t> </a:t>
            </a:r>
            <a:r>
              <a:rPr lang="en-US" altLang="zh-CN" sz="2000" dirty="0"/>
              <a:t>Player</a:t>
            </a:r>
            <a:r>
              <a:rPr lang="zh-CN" altLang="en-US" sz="2000" dirty="0"/>
              <a:t> </a:t>
            </a:r>
            <a:r>
              <a:rPr lang="en-US" altLang="zh-CN" sz="2000" dirty="0"/>
              <a:t>2</a:t>
            </a:r>
            <a:r>
              <a:rPr lang="zh-CN" altLang="en-US" sz="2000" dirty="0"/>
              <a:t> </a:t>
            </a:r>
            <a:r>
              <a:rPr lang="en-US" altLang="zh-CN" sz="2000" dirty="0"/>
              <a:t>chooses</a:t>
            </a:r>
            <a:r>
              <a:rPr lang="zh-CN" altLang="en-US" sz="2000" dirty="0"/>
              <a:t> </a:t>
            </a:r>
            <a:r>
              <a:rPr lang="en-US" altLang="zh-CN" sz="2000" dirty="0"/>
              <a:t>L,</a:t>
            </a:r>
            <a:r>
              <a:rPr lang="zh-CN" altLang="en-US" sz="2000" dirty="0"/>
              <a:t> </a:t>
            </a:r>
            <a:r>
              <a:rPr lang="en-US" altLang="zh-CN" sz="2000" dirty="0"/>
              <a:t>Player</a:t>
            </a:r>
            <a:r>
              <a:rPr lang="zh-CN" altLang="en-US" sz="2000" dirty="0"/>
              <a:t> </a:t>
            </a:r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indifferent</a:t>
            </a:r>
            <a:r>
              <a:rPr lang="zh-CN" altLang="en-US" sz="2000" dirty="0"/>
              <a:t> </a:t>
            </a:r>
            <a:r>
              <a:rPr lang="en-US" altLang="zh-CN" sz="2000" dirty="0"/>
              <a:t>between</a:t>
            </a:r>
            <a:r>
              <a:rPr lang="zh-CN" altLang="en-US" sz="2000" dirty="0"/>
              <a:t> </a:t>
            </a:r>
            <a:r>
              <a:rPr lang="en-US" altLang="zh-CN" sz="2000" dirty="0"/>
              <a:t>U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If</a:t>
            </a:r>
            <a:r>
              <a:rPr lang="zh-CN" altLang="en-US" sz="2000" dirty="0"/>
              <a:t> </a:t>
            </a:r>
            <a:r>
              <a:rPr lang="en-US" altLang="zh-CN" sz="2000" dirty="0"/>
              <a:t>Player 2 chooses</a:t>
            </a:r>
            <a:r>
              <a:rPr lang="zh-CN" altLang="en-US" sz="2000" dirty="0"/>
              <a:t> </a:t>
            </a:r>
            <a:r>
              <a:rPr lang="en-US" altLang="zh-CN" sz="2000" dirty="0"/>
              <a:t>R,</a:t>
            </a:r>
            <a:r>
              <a:rPr lang="zh-CN" altLang="en-US" sz="2000" dirty="0"/>
              <a:t> </a:t>
            </a:r>
            <a:r>
              <a:rPr lang="en-US" altLang="zh-CN" sz="2000" dirty="0"/>
              <a:t>Player</a:t>
            </a:r>
            <a:r>
              <a:rPr lang="zh-CN" altLang="en-US" sz="2000" dirty="0"/>
              <a:t> </a:t>
            </a:r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r>
              <a:rPr lang="en-US" altLang="zh-CN" sz="2000" dirty="0"/>
              <a:t>will</a:t>
            </a:r>
            <a:r>
              <a:rPr lang="zh-CN" altLang="en-US" sz="2000" dirty="0"/>
              <a:t> </a:t>
            </a:r>
            <a:r>
              <a:rPr lang="en-US" altLang="zh-CN" sz="2000" dirty="0"/>
              <a:t>choose</a:t>
            </a:r>
            <a:r>
              <a:rPr lang="zh-CN" altLang="en-US" sz="2000" dirty="0"/>
              <a:t> </a:t>
            </a:r>
            <a:r>
              <a:rPr lang="en-US" altLang="zh-CN" sz="2000" dirty="0"/>
              <a:t>U.</a:t>
            </a:r>
            <a:endParaRPr lang="en-CY" sz="2000" dirty="0"/>
          </a:p>
          <a:p>
            <a:endParaRPr lang="en-C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5C0EA-8E91-0975-5380-4F78CAEBBC6D}"/>
              </a:ext>
            </a:extLst>
          </p:cNvPr>
          <p:cNvSpPr txBox="1"/>
          <p:nvPr/>
        </p:nvSpPr>
        <p:spPr>
          <a:xfrm>
            <a:off x="1451728" y="5260234"/>
            <a:ext cx="294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What</a:t>
            </a:r>
            <a:r>
              <a:rPr lang="zh-CN" altLang="en-US" sz="2400" dirty="0"/>
              <a:t> </a:t>
            </a:r>
            <a:r>
              <a:rPr lang="en-US" altLang="zh-CN" sz="2400" dirty="0"/>
              <a:t>about</a:t>
            </a:r>
            <a:r>
              <a:rPr lang="zh-CN" altLang="en-US" sz="2400" dirty="0"/>
              <a:t> </a:t>
            </a:r>
            <a:r>
              <a:rPr lang="en-US" altLang="zh-CN" sz="2400" dirty="0"/>
              <a:t>Player</a:t>
            </a:r>
            <a:r>
              <a:rPr lang="zh-CN" altLang="en-US" sz="2400" dirty="0"/>
              <a:t> </a:t>
            </a:r>
            <a:r>
              <a:rPr lang="en-US" altLang="zh-CN" sz="2400" dirty="0"/>
              <a:t>2?</a:t>
            </a:r>
            <a:r>
              <a:rPr lang="zh-CN" altLang="en-US" sz="2400" dirty="0"/>
              <a:t> </a:t>
            </a:r>
            <a:endParaRPr lang="en-CY" sz="2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178963-BD3C-2AAD-4879-EE2DBDCCD0F8}"/>
              </a:ext>
            </a:extLst>
          </p:cNvPr>
          <p:cNvSpPr/>
          <p:nvPr/>
        </p:nvSpPr>
        <p:spPr>
          <a:xfrm>
            <a:off x="5310492" y="1770602"/>
            <a:ext cx="1090864" cy="584462"/>
          </a:xfrm>
          <a:prstGeom prst="ellipse">
            <a:avLst/>
          </a:prstGeom>
          <a:solidFill>
            <a:schemeClr val="l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15638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C9F2EF-8130-9047-C6F1-7E54B4575D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52883"/>
              </p:ext>
            </p:extLst>
          </p:nvPr>
        </p:nvGraphicFramePr>
        <p:xfrm>
          <a:off x="2810219" y="895122"/>
          <a:ext cx="6091410" cy="2533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470">
                  <a:extLst>
                    <a:ext uri="{9D8B030D-6E8A-4147-A177-3AD203B41FA5}">
                      <a16:colId xmlns:a16="http://schemas.microsoft.com/office/drawing/2014/main" val="3373383759"/>
                    </a:ext>
                  </a:extLst>
                </a:gridCol>
                <a:gridCol w="2030470">
                  <a:extLst>
                    <a:ext uri="{9D8B030D-6E8A-4147-A177-3AD203B41FA5}">
                      <a16:colId xmlns:a16="http://schemas.microsoft.com/office/drawing/2014/main" val="2742297017"/>
                    </a:ext>
                  </a:extLst>
                </a:gridCol>
                <a:gridCol w="2030470">
                  <a:extLst>
                    <a:ext uri="{9D8B030D-6E8A-4147-A177-3AD203B41FA5}">
                      <a16:colId xmlns:a16="http://schemas.microsoft.com/office/drawing/2014/main" val="966480089"/>
                    </a:ext>
                  </a:extLst>
                </a:gridCol>
              </a:tblGrid>
              <a:tr h="844626">
                <a:tc>
                  <a:txBody>
                    <a:bodyPr/>
                    <a:lstStyle/>
                    <a:p>
                      <a:pPr algn="ctr"/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L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R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950736"/>
                  </a:ext>
                </a:extLst>
              </a:tr>
              <a:tr h="844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U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2,</a:t>
                      </a:r>
                      <a:r>
                        <a:rPr lang="zh-CN" altLang="en-US" sz="3200" dirty="0">
                          <a:latin typeface="+mn-lt"/>
                        </a:rPr>
                        <a:t> </a:t>
                      </a:r>
                      <a:r>
                        <a:rPr lang="en-US" altLang="zh-CN" sz="3200" dirty="0">
                          <a:latin typeface="+mn-lt"/>
                        </a:rPr>
                        <a:t>2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0,</a:t>
                      </a:r>
                      <a:r>
                        <a:rPr lang="zh-CN" altLang="en-US" sz="3200" dirty="0">
                          <a:latin typeface="+mn-lt"/>
                        </a:rPr>
                        <a:t> </a:t>
                      </a:r>
                      <a:r>
                        <a:rPr lang="en-US" altLang="zh-CN" sz="3200" dirty="0">
                          <a:latin typeface="+mn-lt"/>
                        </a:rPr>
                        <a:t>0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273961"/>
                  </a:ext>
                </a:extLst>
              </a:tr>
              <a:tr h="844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D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0,</a:t>
                      </a:r>
                      <a:r>
                        <a:rPr lang="zh-CN" altLang="en-US" sz="3200" dirty="0">
                          <a:latin typeface="+mn-lt"/>
                        </a:rPr>
                        <a:t> </a:t>
                      </a:r>
                      <a:r>
                        <a:rPr lang="en-US" altLang="zh-CN" sz="3200" dirty="0">
                          <a:latin typeface="+mn-lt"/>
                        </a:rPr>
                        <a:t>0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1,</a:t>
                      </a:r>
                      <a:r>
                        <a:rPr lang="zh-CN" altLang="en-US" sz="3200" dirty="0">
                          <a:latin typeface="+mn-lt"/>
                        </a:rPr>
                        <a:t> </a:t>
                      </a:r>
                      <a:r>
                        <a:rPr lang="en-US" altLang="zh-CN" sz="3200" dirty="0">
                          <a:latin typeface="+mn-lt"/>
                        </a:rPr>
                        <a:t>1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1676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D0A1DF-B240-E85D-EC1A-EE4391FAF89B}"/>
              </a:ext>
            </a:extLst>
          </p:cNvPr>
          <p:cNvSpPr txBox="1"/>
          <p:nvPr/>
        </p:nvSpPr>
        <p:spPr>
          <a:xfrm>
            <a:off x="790415" y="1901218"/>
            <a:ext cx="170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Player</a:t>
            </a:r>
            <a:r>
              <a:rPr lang="zh-CN" altLang="en-US" sz="3600" dirty="0"/>
              <a:t> </a:t>
            </a:r>
            <a:r>
              <a:rPr lang="en-US" altLang="zh-CN" sz="3600" dirty="0"/>
              <a:t>1</a:t>
            </a:r>
            <a:endParaRPr lang="en-CY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A2C646-BBBF-8731-138C-E9E041FA3238}"/>
              </a:ext>
            </a:extLst>
          </p:cNvPr>
          <p:cNvSpPr txBox="1"/>
          <p:nvPr/>
        </p:nvSpPr>
        <p:spPr>
          <a:xfrm>
            <a:off x="4763416" y="108488"/>
            <a:ext cx="1672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Player</a:t>
            </a:r>
            <a:r>
              <a:rPr lang="zh-CN" altLang="en-US" sz="3600" dirty="0"/>
              <a:t> </a:t>
            </a:r>
            <a:r>
              <a:rPr lang="en-US" altLang="zh-CN" sz="3600" dirty="0"/>
              <a:t>2</a:t>
            </a:r>
            <a:endParaRPr lang="en-CY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4C22A8-FD49-E867-0EBD-C463BD900BCD}"/>
              </a:ext>
            </a:extLst>
          </p:cNvPr>
          <p:cNvSpPr txBox="1"/>
          <p:nvPr/>
        </p:nvSpPr>
        <p:spPr>
          <a:xfrm>
            <a:off x="1972638" y="4161034"/>
            <a:ext cx="553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there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dominant</a:t>
            </a:r>
            <a:r>
              <a:rPr lang="zh-CN" altLang="en-US" sz="2400" dirty="0"/>
              <a:t> </a:t>
            </a:r>
            <a:r>
              <a:rPr lang="en-US" altLang="zh-CN" sz="2400" dirty="0"/>
              <a:t>strategy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Player</a:t>
            </a:r>
            <a:r>
              <a:rPr lang="zh-CN" altLang="en-US" sz="2400" dirty="0"/>
              <a:t> </a:t>
            </a:r>
            <a:r>
              <a:rPr lang="en-US" altLang="zh-CN" sz="2400" dirty="0"/>
              <a:t>1?</a:t>
            </a:r>
            <a:endParaRPr lang="en-CY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ED156C-91DA-A98B-7166-60B624412C70}"/>
              </a:ext>
            </a:extLst>
          </p:cNvPr>
          <p:cNvSpPr txBox="1"/>
          <p:nvPr/>
        </p:nvSpPr>
        <p:spPr>
          <a:xfrm>
            <a:off x="3421295" y="4580820"/>
            <a:ext cx="472501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If</a:t>
            </a:r>
            <a:r>
              <a:rPr lang="zh-CN" altLang="en-US" sz="2000" dirty="0"/>
              <a:t> </a:t>
            </a:r>
            <a:r>
              <a:rPr lang="en-US" altLang="zh-CN" sz="2000" dirty="0"/>
              <a:t>Player</a:t>
            </a:r>
            <a:r>
              <a:rPr lang="zh-CN" altLang="en-US" sz="2000" dirty="0"/>
              <a:t> </a:t>
            </a:r>
            <a:r>
              <a:rPr lang="en-US" altLang="zh-CN" sz="2000" dirty="0"/>
              <a:t>2</a:t>
            </a:r>
            <a:r>
              <a:rPr lang="zh-CN" altLang="en-US" sz="2000" dirty="0"/>
              <a:t> </a:t>
            </a:r>
            <a:r>
              <a:rPr lang="en-US" altLang="zh-CN" sz="2000" dirty="0"/>
              <a:t>chooses</a:t>
            </a:r>
            <a:r>
              <a:rPr lang="zh-CN" altLang="en-US" sz="2000" dirty="0"/>
              <a:t> </a:t>
            </a:r>
            <a:r>
              <a:rPr lang="en-US" altLang="zh-CN" sz="2000" dirty="0"/>
              <a:t>L,</a:t>
            </a:r>
            <a:r>
              <a:rPr lang="zh-CN" altLang="en-US" sz="2000" dirty="0"/>
              <a:t> </a:t>
            </a:r>
            <a:r>
              <a:rPr lang="en-US" altLang="zh-CN" sz="2000" dirty="0"/>
              <a:t>Player</a:t>
            </a:r>
            <a:r>
              <a:rPr lang="zh-CN" altLang="en-US" sz="2000" dirty="0"/>
              <a:t> </a:t>
            </a:r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r>
              <a:rPr lang="en-US" altLang="zh-CN" sz="2000" dirty="0"/>
              <a:t>chooses</a:t>
            </a:r>
            <a:r>
              <a:rPr lang="zh-CN" altLang="en-US" sz="2000" dirty="0"/>
              <a:t> </a:t>
            </a:r>
            <a:r>
              <a:rPr lang="en-US" altLang="zh-CN" sz="2000" dirty="0"/>
              <a:t>U;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If</a:t>
            </a:r>
            <a:r>
              <a:rPr lang="zh-CN" altLang="en-US" sz="2000" dirty="0"/>
              <a:t> </a:t>
            </a:r>
            <a:r>
              <a:rPr lang="en-US" altLang="zh-CN" sz="2000" dirty="0"/>
              <a:t>Player 2 chooses</a:t>
            </a:r>
            <a:r>
              <a:rPr lang="zh-CN" altLang="en-US" sz="2000" dirty="0"/>
              <a:t> </a:t>
            </a:r>
            <a:r>
              <a:rPr lang="en-US" altLang="zh-CN" sz="2000" dirty="0"/>
              <a:t>R,</a:t>
            </a:r>
            <a:r>
              <a:rPr lang="zh-CN" altLang="en-US" sz="2000" dirty="0"/>
              <a:t> </a:t>
            </a:r>
            <a:r>
              <a:rPr lang="en-US" altLang="zh-CN" sz="2000" dirty="0"/>
              <a:t>Player</a:t>
            </a:r>
            <a:r>
              <a:rPr lang="zh-CN" altLang="en-US" sz="2000" dirty="0"/>
              <a:t> </a:t>
            </a:r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r>
              <a:rPr lang="en-US" altLang="zh-CN" sz="2000" dirty="0"/>
              <a:t>chooses</a:t>
            </a:r>
            <a:r>
              <a:rPr lang="zh-CN" altLang="en-US" sz="2000" dirty="0"/>
              <a:t> </a:t>
            </a:r>
            <a:r>
              <a:rPr lang="en-US" altLang="zh-CN" sz="2000" dirty="0"/>
              <a:t>D.</a:t>
            </a:r>
            <a:endParaRPr lang="en-CY" sz="2000" dirty="0"/>
          </a:p>
          <a:p>
            <a:endParaRPr lang="en-C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233C2B-11F1-2240-7333-652F72A81297}"/>
              </a:ext>
            </a:extLst>
          </p:cNvPr>
          <p:cNvSpPr txBox="1"/>
          <p:nvPr/>
        </p:nvSpPr>
        <p:spPr>
          <a:xfrm>
            <a:off x="2765329" y="5593546"/>
            <a:ext cx="5687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no</a:t>
            </a:r>
            <a:r>
              <a:rPr lang="zh-CN" altLang="en-US" sz="2800" dirty="0"/>
              <a:t> </a:t>
            </a:r>
            <a:r>
              <a:rPr lang="en-US" altLang="zh-CN" sz="2800" dirty="0"/>
              <a:t>dominant</a:t>
            </a:r>
            <a:r>
              <a:rPr lang="zh-CN" altLang="en-US" sz="2800" dirty="0"/>
              <a:t> </a:t>
            </a:r>
            <a:r>
              <a:rPr lang="en-US" altLang="zh-CN" sz="2800" dirty="0"/>
              <a:t>strategy</a:t>
            </a:r>
            <a:r>
              <a:rPr lang="zh-CN" altLang="en-US" sz="2800" dirty="0"/>
              <a:t> </a:t>
            </a:r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both</a:t>
            </a:r>
            <a:r>
              <a:rPr lang="zh-CN" altLang="en-US" sz="2800" dirty="0"/>
              <a:t> </a:t>
            </a:r>
            <a:r>
              <a:rPr lang="en-US" altLang="zh-CN" sz="2800" dirty="0"/>
              <a:t>players</a:t>
            </a:r>
            <a:endParaRPr lang="en-CY" sz="2800" dirty="0"/>
          </a:p>
        </p:txBody>
      </p:sp>
    </p:spTree>
    <p:extLst>
      <p:ext uri="{BB962C8B-B14F-4D97-AF65-F5344CB8AC3E}">
        <p14:creationId xmlns:p14="http://schemas.microsoft.com/office/powerpoint/2010/main" val="290719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7A8A-81B5-BE16-A341-E9048B80A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Nash equilibrium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AF2FE-6982-070C-2BAD-0A3AAB17D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4770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Y" dirty="0"/>
              <a:t>What if there exists no Dominant strategy?</a:t>
            </a:r>
          </a:p>
          <a:p>
            <a:pPr>
              <a:spcAft>
                <a:spcPts val="600"/>
              </a:spcAft>
            </a:pPr>
            <a:endParaRPr lang="en-US" b="1" dirty="0">
              <a:solidFill>
                <a:schemeClr val="tx1"/>
              </a:solidFill>
              <a:ea typeface="Verdana" pitchFamily="34" charset="0"/>
              <a:cs typeface="Verdana" pitchFamily="34" charset="0"/>
            </a:endParaRP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Nash equilibrium </a:t>
            </a:r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is a strategy profile such that each player is playing their best strategy given the decision of the other players.</a:t>
            </a:r>
          </a:p>
          <a:p>
            <a:pPr>
              <a:spcAft>
                <a:spcPts val="600"/>
              </a:spcAft>
            </a:pPr>
            <a:r>
              <a:rPr lang="en-US" i="1" dirty="0">
                <a:ea typeface="Verdana" pitchFamily="34" charset="0"/>
                <a:cs typeface="Verdana" pitchFamily="34" charset="0"/>
              </a:rPr>
              <a:t>If Dominant strategies exist, they always form part of a Nash equilibrium.</a:t>
            </a:r>
            <a:endParaRPr lang="en-US" i="1" dirty="0">
              <a:solidFill>
                <a:schemeClr val="tx1"/>
              </a:solidFill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n-CY" dirty="0"/>
          </a:p>
        </p:txBody>
      </p:sp>
      <p:pic>
        <p:nvPicPr>
          <p:cNvPr id="1026" name="Picture 2" descr="A Beautiful Mind (film) - Wikipedia">
            <a:extLst>
              <a:ext uri="{FF2B5EF4-FFF2-40B4-BE49-F238E27FC236}">
                <a16:creationId xmlns:a16="http://schemas.microsoft.com/office/drawing/2014/main" id="{7BF6F4E8-14A9-1A4E-38E9-7E50766A0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868" y="1690688"/>
            <a:ext cx="3289300" cy="48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560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C9F2EF-8130-9047-C6F1-7E54B4575DF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10219" y="895122"/>
          <a:ext cx="6091410" cy="2533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470">
                  <a:extLst>
                    <a:ext uri="{9D8B030D-6E8A-4147-A177-3AD203B41FA5}">
                      <a16:colId xmlns:a16="http://schemas.microsoft.com/office/drawing/2014/main" val="3373383759"/>
                    </a:ext>
                  </a:extLst>
                </a:gridCol>
                <a:gridCol w="2030470">
                  <a:extLst>
                    <a:ext uri="{9D8B030D-6E8A-4147-A177-3AD203B41FA5}">
                      <a16:colId xmlns:a16="http://schemas.microsoft.com/office/drawing/2014/main" val="2742297017"/>
                    </a:ext>
                  </a:extLst>
                </a:gridCol>
                <a:gridCol w="2030470">
                  <a:extLst>
                    <a:ext uri="{9D8B030D-6E8A-4147-A177-3AD203B41FA5}">
                      <a16:colId xmlns:a16="http://schemas.microsoft.com/office/drawing/2014/main" val="966480089"/>
                    </a:ext>
                  </a:extLst>
                </a:gridCol>
              </a:tblGrid>
              <a:tr h="844626">
                <a:tc>
                  <a:txBody>
                    <a:bodyPr/>
                    <a:lstStyle/>
                    <a:p>
                      <a:pPr algn="ctr"/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L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R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950736"/>
                  </a:ext>
                </a:extLst>
              </a:tr>
              <a:tr h="844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U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2,</a:t>
                      </a:r>
                      <a:r>
                        <a:rPr lang="zh-CN" altLang="en-US" sz="3200" dirty="0">
                          <a:latin typeface="+mn-lt"/>
                        </a:rPr>
                        <a:t> </a:t>
                      </a:r>
                      <a:r>
                        <a:rPr lang="en-US" altLang="zh-CN" sz="3200" dirty="0">
                          <a:latin typeface="+mn-lt"/>
                        </a:rPr>
                        <a:t>2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0,</a:t>
                      </a:r>
                      <a:r>
                        <a:rPr lang="zh-CN" altLang="en-US" sz="3200" dirty="0">
                          <a:latin typeface="+mn-lt"/>
                        </a:rPr>
                        <a:t> </a:t>
                      </a:r>
                      <a:r>
                        <a:rPr lang="en-US" altLang="zh-CN" sz="3200" dirty="0">
                          <a:latin typeface="+mn-lt"/>
                        </a:rPr>
                        <a:t>0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273961"/>
                  </a:ext>
                </a:extLst>
              </a:tr>
              <a:tr h="844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D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0,</a:t>
                      </a:r>
                      <a:r>
                        <a:rPr lang="zh-CN" altLang="en-US" sz="3200" dirty="0">
                          <a:latin typeface="+mn-lt"/>
                        </a:rPr>
                        <a:t> </a:t>
                      </a:r>
                      <a:r>
                        <a:rPr lang="en-US" altLang="zh-CN" sz="3200" dirty="0">
                          <a:latin typeface="+mn-lt"/>
                        </a:rPr>
                        <a:t>0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1,</a:t>
                      </a:r>
                      <a:r>
                        <a:rPr lang="zh-CN" altLang="en-US" sz="3200" dirty="0">
                          <a:latin typeface="+mn-lt"/>
                        </a:rPr>
                        <a:t> </a:t>
                      </a:r>
                      <a:r>
                        <a:rPr lang="en-US" altLang="zh-CN" sz="3200" dirty="0">
                          <a:latin typeface="+mn-lt"/>
                        </a:rPr>
                        <a:t>1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1676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D0A1DF-B240-E85D-EC1A-EE4391FAF89B}"/>
              </a:ext>
            </a:extLst>
          </p:cNvPr>
          <p:cNvSpPr txBox="1"/>
          <p:nvPr/>
        </p:nvSpPr>
        <p:spPr>
          <a:xfrm>
            <a:off x="790415" y="1901218"/>
            <a:ext cx="170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Player</a:t>
            </a:r>
            <a:r>
              <a:rPr lang="zh-CN" altLang="en-US" sz="3600" dirty="0"/>
              <a:t> </a:t>
            </a:r>
            <a:r>
              <a:rPr lang="en-US" altLang="zh-CN" sz="3600" dirty="0"/>
              <a:t>1</a:t>
            </a:r>
            <a:endParaRPr lang="en-CY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A2C646-BBBF-8731-138C-E9E041FA3238}"/>
              </a:ext>
            </a:extLst>
          </p:cNvPr>
          <p:cNvSpPr txBox="1"/>
          <p:nvPr/>
        </p:nvSpPr>
        <p:spPr>
          <a:xfrm>
            <a:off x="4763416" y="108488"/>
            <a:ext cx="1672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Player</a:t>
            </a:r>
            <a:r>
              <a:rPr lang="zh-CN" altLang="en-US" sz="3600" dirty="0"/>
              <a:t> </a:t>
            </a:r>
            <a:r>
              <a:rPr lang="en-US" altLang="zh-CN" sz="3600" dirty="0"/>
              <a:t>2</a:t>
            </a:r>
            <a:endParaRPr lang="en-CY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56D71C-F2AD-9A06-DAF5-ECDB75220ED7}"/>
              </a:ext>
            </a:extLst>
          </p:cNvPr>
          <p:cNvSpPr txBox="1"/>
          <p:nvPr/>
        </p:nvSpPr>
        <p:spPr>
          <a:xfrm>
            <a:off x="1938027" y="4151598"/>
            <a:ext cx="6985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If</a:t>
            </a:r>
            <a:r>
              <a:rPr lang="zh-CN" altLang="en-US" sz="2400" dirty="0"/>
              <a:t> </a:t>
            </a:r>
            <a:r>
              <a:rPr lang="en-US" altLang="zh-CN" sz="2400" dirty="0"/>
              <a:t>Player</a:t>
            </a:r>
            <a:r>
              <a:rPr lang="zh-CN" altLang="en-US" sz="2400" dirty="0"/>
              <a:t> </a:t>
            </a:r>
            <a:r>
              <a:rPr lang="en-US" altLang="zh-CN" sz="2400" dirty="0"/>
              <a:t>1</a:t>
            </a:r>
            <a:r>
              <a:rPr lang="zh-CN" altLang="en-US" sz="2400" dirty="0"/>
              <a:t> </a:t>
            </a:r>
            <a:r>
              <a:rPr lang="en-US" altLang="zh-CN" sz="2400" dirty="0"/>
              <a:t>chooses</a:t>
            </a:r>
            <a:r>
              <a:rPr lang="zh-CN" altLang="en-US" sz="2400" dirty="0"/>
              <a:t> </a:t>
            </a:r>
            <a:r>
              <a:rPr lang="en-US" altLang="zh-CN" sz="2400" dirty="0"/>
              <a:t>U,</a:t>
            </a:r>
            <a:r>
              <a:rPr lang="zh-CN" altLang="en-US" sz="2400" dirty="0"/>
              <a:t> </a:t>
            </a:r>
            <a:r>
              <a:rPr lang="en-US" altLang="zh-CN" sz="2400" dirty="0"/>
              <a:t>what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Player</a:t>
            </a:r>
            <a:r>
              <a:rPr lang="zh-CN" altLang="en-US" sz="2400" dirty="0"/>
              <a:t> </a:t>
            </a:r>
            <a:r>
              <a:rPr lang="en-US" altLang="zh-CN" sz="2400" dirty="0"/>
              <a:t>2’s</a:t>
            </a:r>
            <a:r>
              <a:rPr lang="zh-CN" altLang="en-US" sz="2400" dirty="0"/>
              <a:t> </a:t>
            </a:r>
            <a:r>
              <a:rPr lang="en-US" altLang="zh-CN" sz="2400" dirty="0"/>
              <a:t>best</a:t>
            </a:r>
            <a:r>
              <a:rPr lang="zh-CN" altLang="en-US" sz="2400" dirty="0"/>
              <a:t> </a:t>
            </a:r>
            <a:r>
              <a:rPr lang="en-US" altLang="zh-CN" sz="2400" dirty="0"/>
              <a:t>response?</a:t>
            </a:r>
            <a:endParaRPr lang="en-CY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622C2-D5BE-5212-83E5-1182C6741BF6}"/>
              </a:ext>
            </a:extLst>
          </p:cNvPr>
          <p:cNvSpPr txBox="1"/>
          <p:nvPr/>
        </p:nvSpPr>
        <p:spPr>
          <a:xfrm>
            <a:off x="1928362" y="4776292"/>
            <a:ext cx="69730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If</a:t>
            </a:r>
            <a:r>
              <a:rPr lang="zh-CN" altLang="en-US" sz="2400" dirty="0"/>
              <a:t> </a:t>
            </a:r>
            <a:r>
              <a:rPr lang="en-US" altLang="zh-CN" sz="2400" dirty="0"/>
              <a:t>Player</a:t>
            </a:r>
            <a:r>
              <a:rPr lang="zh-CN" altLang="en-US" sz="2400" dirty="0"/>
              <a:t> </a:t>
            </a:r>
            <a:r>
              <a:rPr lang="en-US" altLang="zh-CN" sz="2400" dirty="0"/>
              <a:t>1</a:t>
            </a:r>
            <a:r>
              <a:rPr lang="zh-CN" altLang="en-US" sz="2400" dirty="0"/>
              <a:t> </a:t>
            </a:r>
            <a:r>
              <a:rPr lang="en-US" altLang="zh-CN" sz="2400" dirty="0"/>
              <a:t>chooses</a:t>
            </a:r>
            <a:r>
              <a:rPr lang="zh-CN" altLang="en-US" sz="2400" dirty="0"/>
              <a:t> </a:t>
            </a:r>
            <a:r>
              <a:rPr lang="en-US" altLang="zh-CN" sz="2400" dirty="0"/>
              <a:t>D,</a:t>
            </a:r>
            <a:r>
              <a:rPr lang="zh-CN" altLang="en-US" sz="2400" dirty="0"/>
              <a:t> </a:t>
            </a:r>
            <a:r>
              <a:rPr lang="en-US" altLang="zh-CN" sz="2400" dirty="0"/>
              <a:t>what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Player</a:t>
            </a:r>
            <a:r>
              <a:rPr lang="zh-CN" altLang="en-US" sz="2400" dirty="0"/>
              <a:t> </a:t>
            </a:r>
            <a:r>
              <a:rPr lang="en-US" altLang="zh-CN" sz="2400" dirty="0"/>
              <a:t>2’s</a:t>
            </a:r>
            <a:r>
              <a:rPr lang="zh-CN" altLang="en-US" sz="2400" dirty="0"/>
              <a:t> </a:t>
            </a:r>
            <a:r>
              <a:rPr lang="en-US" altLang="zh-CN" sz="2400" dirty="0"/>
              <a:t>best</a:t>
            </a:r>
            <a:r>
              <a:rPr lang="zh-CN" altLang="en-US" sz="2400" dirty="0"/>
              <a:t> </a:t>
            </a:r>
            <a:r>
              <a:rPr lang="en-US" altLang="zh-CN" sz="2400" dirty="0"/>
              <a:t>response?</a:t>
            </a:r>
            <a:endParaRPr lang="en-CY" sz="2400" dirty="0"/>
          </a:p>
          <a:p>
            <a:endParaRPr lang="en-CY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B1EB8B-B490-377B-28D4-8942709C6B9E}"/>
              </a:ext>
            </a:extLst>
          </p:cNvPr>
          <p:cNvCxnSpPr/>
          <p:nvPr/>
        </p:nvCxnSpPr>
        <p:spPr>
          <a:xfrm>
            <a:off x="5941887" y="2224383"/>
            <a:ext cx="3082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51293C-9AE8-0C98-260D-67443404EF52}"/>
              </a:ext>
            </a:extLst>
          </p:cNvPr>
          <p:cNvCxnSpPr/>
          <p:nvPr/>
        </p:nvCxnSpPr>
        <p:spPr>
          <a:xfrm>
            <a:off x="7943636" y="3147345"/>
            <a:ext cx="3082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9085F6-9666-2C2F-473C-282E677C98D7}"/>
              </a:ext>
            </a:extLst>
          </p:cNvPr>
          <p:cNvSpPr txBox="1"/>
          <p:nvPr/>
        </p:nvSpPr>
        <p:spPr>
          <a:xfrm>
            <a:off x="1938027" y="5604106"/>
            <a:ext cx="6958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If</a:t>
            </a:r>
            <a:r>
              <a:rPr lang="zh-CN" altLang="en-US" sz="2400" dirty="0"/>
              <a:t> </a:t>
            </a:r>
            <a:r>
              <a:rPr lang="en-US" altLang="zh-CN" sz="2400" dirty="0"/>
              <a:t>Player</a:t>
            </a:r>
            <a:r>
              <a:rPr lang="zh-CN" altLang="en-US" sz="2400" dirty="0"/>
              <a:t> </a:t>
            </a:r>
            <a:r>
              <a:rPr lang="en-US" altLang="zh-CN" sz="2400" dirty="0"/>
              <a:t>2</a:t>
            </a:r>
            <a:r>
              <a:rPr lang="zh-CN" altLang="en-US" sz="2400" dirty="0"/>
              <a:t> </a:t>
            </a:r>
            <a:r>
              <a:rPr lang="en-US" altLang="zh-CN" sz="2400" dirty="0"/>
              <a:t>chooses</a:t>
            </a:r>
            <a:r>
              <a:rPr lang="zh-CN" altLang="en-US" sz="2400" dirty="0"/>
              <a:t> </a:t>
            </a:r>
            <a:r>
              <a:rPr lang="en-US" altLang="zh-CN" sz="2400" dirty="0"/>
              <a:t>L,</a:t>
            </a:r>
            <a:r>
              <a:rPr lang="zh-CN" altLang="en-US" sz="2400" dirty="0"/>
              <a:t> </a:t>
            </a:r>
            <a:r>
              <a:rPr lang="en-US" altLang="zh-CN" sz="2400" dirty="0"/>
              <a:t>what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Player</a:t>
            </a:r>
            <a:r>
              <a:rPr lang="zh-CN" altLang="en-US" sz="2400" dirty="0"/>
              <a:t> </a:t>
            </a:r>
            <a:r>
              <a:rPr lang="en-US" altLang="zh-CN" sz="2400" dirty="0"/>
              <a:t>1’s</a:t>
            </a:r>
            <a:r>
              <a:rPr lang="zh-CN" altLang="en-US" sz="2400" dirty="0"/>
              <a:t> </a:t>
            </a:r>
            <a:r>
              <a:rPr lang="en-US" altLang="zh-CN" sz="2400" dirty="0"/>
              <a:t>best</a:t>
            </a:r>
            <a:r>
              <a:rPr lang="zh-CN" altLang="en-US" sz="2400" dirty="0"/>
              <a:t> </a:t>
            </a:r>
            <a:r>
              <a:rPr lang="en-US" altLang="zh-CN" sz="2400" dirty="0"/>
              <a:t>response?</a:t>
            </a:r>
            <a:endParaRPr lang="en-CY" sz="2400" dirty="0"/>
          </a:p>
          <a:p>
            <a:r>
              <a:rPr lang="en-US" altLang="zh-CN" sz="2400" dirty="0"/>
              <a:t>If</a:t>
            </a:r>
            <a:r>
              <a:rPr lang="zh-CN" altLang="en-US" sz="2400" dirty="0"/>
              <a:t> </a:t>
            </a:r>
            <a:r>
              <a:rPr lang="en-US" altLang="zh-CN" sz="2400" dirty="0"/>
              <a:t>Player</a:t>
            </a:r>
            <a:r>
              <a:rPr lang="zh-CN" altLang="en-US" sz="2400" dirty="0"/>
              <a:t> </a:t>
            </a:r>
            <a:r>
              <a:rPr lang="en-US" altLang="zh-CN" sz="2400" dirty="0"/>
              <a:t>2</a:t>
            </a:r>
            <a:r>
              <a:rPr lang="zh-CN" altLang="en-US" sz="2400" dirty="0"/>
              <a:t> </a:t>
            </a:r>
            <a:r>
              <a:rPr lang="en-US" altLang="zh-CN" sz="2400" dirty="0"/>
              <a:t>chooses</a:t>
            </a:r>
            <a:r>
              <a:rPr lang="zh-CN" altLang="en-US" sz="2400" dirty="0"/>
              <a:t> </a:t>
            </a:r>
            <a:r>
              <a:rPr lang="en-US" altLang="zh-CN" sz="2400" dirty="0"/>
              <a:t>R,</a:t>
            </a:r>
            <a:r>
              <a:rPr lang="zh-CN" altLang="en-US" sz="2400" dirty="0"/>
              <a:t> </a:t>
            </a:r>
            <a:r>
              <a:rPr lang="en-US" altLang="zh-CN" sz="2400" dirty="0"/>
              <a:t>what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Player</a:t>
            </a:r>
            <a:r>
              <a:rPr lang="zh-CN" altLang="en-US" sz="2400" dirty="0"/>
              <a:t> </a:t>
            </a:r>
            <a:r>
              <a:rPr lang="en-US" altLang="zh-CN" sz="2400" dirty="0"/>
              <a:t>1’s</a:t>
            </a:r>
            <a:r>
              <a:rPr lang="zh-CN" altLang="en-US" sz="2400" dirty="0"/>
              <a:t> </a:t>
            </a:r>
            <a:r>
              <a:rPr lang="en-US" altLang="zh-CN" sz="2400" dirty="0"/>
              <a:t>best</a:t>
            </a:r>
            <a:r>
              <a:rPr lang="zh-CN" altLang="en-US" sz="2400" dirty="0"/>
              <a:t> </a:t>
            </a:r>
            <a:r>
              <a:rPr lang="en-US" altLang="zh-CN" sz="2400" dirty="0"/>
              <a:t>response?</a:t>
            </a:r>
            <a:endParaRPr lang="en-CY" sz="24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31D7C8-43A2-465B-9CA6-139D2D5F531E}"/>
              </a:ext>
            </a:extLst>
          </p:cNvPr>
          <p:cNvCxnSpPr/>
          <p:nvPr/>
        </p:nvCxnSpPr>
        <p:spPr>
          <a:xfrm>
            <a:off x="5430585" y="2227836"/>
            <a:ext cx="3082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000C58-8B00-BB4A-78B1-BC12ED6692A8}"/>
              </a:ext>
            </a:extLst>
          </p:cNvPr>
          <p:cNvCxnSpPr/>
          <p:nvPr/>
        </p:nvCxnSpPr>
        <p:spPr>
          <a:xfrm>
            <a:off x="7500134" y="3149085"/>
            <a:ext cx="3082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D2EA139-A97F-2114-0AE7-8981709301DA}"/>
              </a:ext>
            </a:extLst>
          </p:cNvPr>
          <p:cNvSpPr/>
          <p:nvPr/>
        </p:nvSpPr>
        <p:spPr>
          <a:xfrm>
            <a:off x="5070092" y="1727677"/>
            <a:ext cx="1365770" cy="654007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F7273F9-9C97-08FC-9DF1-97AE73D7294C}"/>
              </a:ext>
            </a:extLst>
          </p:cNvPr>
          <p:cNvSpPr/>
          <p:nvPr/>
        </p:nvSpPr>
        <p:spPr>
          <a:xfrm>
            <a:off x="7091909" y="2608951"/>
            <a:ext cx="1432899" cy="769444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134600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5" grpId="0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C9F2EF-8130-9047-C6F1-7E54B4575D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744600"/>
              </p:ext>
            </p:extLst>
          </p:nvPr>
        </p:nvGraphicFramePr>
        <p:xfrm>
          <a:off x="2700050" y="2791396"/>
          <a:ext cx="6091410" cy="2545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470">
                  <a:extLst>
                    <a:ext uri="{9D8B030D-6E8A-4147-A177-3AD203B41FA5}">
                      <a16:colId xmlns:a16="http://schemas.microsoft.com/office/drawing/2014/main" val="3373383759"/>
                    </a:ext>
                  </a:extLst>
                </a:gridCol>
                <a:gridCol w="2030470">
                  <a:extLst>
                    <a:ext uri="{9D8B030D-6E8A-4147-A177-3AD203B41FA5}">
                      <a16:colId xmlns:a16="http://schemas.microsoft.com/office/drawing/2014/main" val="2742297017"/>
                    </a:ext>
                  </a:extLst>
                </a:gridCol>
                <a:gridCol w="2030470">
                  <a:extLst>
                    <a:ext uri="{9D8B030D-6E8A-4147-A177-3AD203B41FA5}">
                      <a16:colId xmlns:a16="http://schemas.microsoft.com/office/drawing/2014/main" val="966480089"/>
                    </a:ext>
                  </a:extLst>
                </a:gridCol>
              </a:tblGrid>
              <a:tr h="856560">
                <a:tc>
                  <a:txBody>
                    <a:bodyPr/>
                    <a:lstStyle/>
                    <a:p>
                      <a:pPr algn="ctr"/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C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D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950736"/>
                  </a:ext>
                </a:extLst>
              </a:tr>
              <a:tr h="844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C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3,</a:t>
                      </a:r>
                      <a:r>
                        <a:rPr lang="zh-CN" altLang="en-US" sz="3200" dirty="0">
                          <a:latin typeface="+mn-lt"/>
                        </a:rPr>
                        <a:t> </a:t>
                      </a:r>
                      <a:r>
                        <a:rPr lang="en-US" altLang="zh-CN" sz="3200" dirty="0">
                          <a:latin typeface="+mn-lt"/>
                        </a:rPr>
                        <a:t>3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0,</a:t>
                      </a:r>
                      <a:r>
                        <a:rPr lang="zh-CN" altLang="en-US" sz="3200" dirty="0">
                          <a:latin typeface="+mn-lt"/>
                        </a:rPr>
                        <a:t> </a:t>
                      </a:r>
                      <a:r>
                        <a:rPr lang="en-US" altLang="zh-CN" sz="3200" dirty="0">
                          <a:latin typeface="+mn-lt"/>
                        </a:rPr>
                        <a:t>5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273961"/>
                  </a:ext>
                </a:extLst>
              </a:tr>
              <a:tr h="844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D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5,</a:t>
                      </a:r>
                      <a:r>
                        <a:rPr lang="zh-CN" altLang="en-US" sz="3200" dirty="0">
                          <a:latin typeface="+mn-lt"/>
                        </a:rPr>
                        <a:t> </a:t>
                      </a:r>
                      <a:r>
                        <a:rPr lang="en-US" altLang="zh-CN" sz="3200" dirty="0">
                          <a:latin typeface="+mn-lt"/>
                        </a:rPr>
                        <a:t>0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1,</a:t>
                      </a:r>
                      <a:r>
                        <a:rPr lang="zh-CN" altLang="en-US" sz="3200" dirty="0">
                          <a:latin typeface="+mn-lt"/>
                        </a:rPr>
                        <a:t> </a:t>
                      </a:r>
                      <a:r>
                        <a:rPr lang="en-US" altLang="zh-CN" sz="3200" dirty="0">
                          <a:latin typeface="+mn-lt"/>
                        </a:rPr>
                        <a:t>1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1676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D0A1DF-B240-E85D-EC1A-EE4391FAF89B}"/>
              </a:ext>
            </a:extLst>
          </p:cNvPr>
          <p:cNvSpPr txBox="1"/>
          <p:nvPr/>
        </p:nvSpPr>
        <p:spPr>
          <a:xfrm>
            <a:off x="459909" y="3954133"/>
            <a:ext cx="170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Player</a:t>
            </a:r>
            <a:r>
              <a:rPr lang="zh-CN" altLang="en-US" sz="3600" dirty="0"/>
              <a:t> </a:t>
            </a:r>
            <a:r>
              <a:rPr lang="en-US" altLang="zh-CN" sz="3600" dirty="0"/>
              <a:t>1</a:t>
            </a:r>
            <a:endParaRPr lang="en-CY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A2C646-BBBF-8731-138C-E9E041FA3238}"/>
              </a:ext>
            </a:extLst>
          </p:cNvPr>
          <p:cNvSpPr txBox="1"/>
          <p:nvPr/>
        </p:nvSpPr>
        <p:spPr>
          <a:xfrm>
            <a:off x="5019702" y="1794068"/>
            <a:ext cx="1672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Player</a:t>
            </a:r>
            <a:r>
              <a:rPr lang="zh-CN" altLang="en-US" sz="3600" dirty="0"/>
              <a:t> </a:t>
            </a:r>
            <a:r>
              <a:rPr lang="en-US" altLang="zh-CN" sz="3600" dirty="0"/>
              <a:t>2</a:t>
            </a:r>
            <a:endParaRPr lang="en-CY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54DE2-63B5-1583-E8CC-62D46DE498B1}"/>
              </a:ext>
            </a:extLst>
          </p:cNvPr>
          <p:cNvSpPr txBox="1"/>
          <p:nvPr/>
        </p:nvSpPr>
        <p:spPr>
          <a:xfrm>
            <a:off x="3639238" y="556741"/>
            <a:ext cx="4913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Prisoner's</a:t>
            </a:r>
            <a:r>
              <a:rPr lang="zh-CN" altLang="en-US" sz="4000" dirty="0"/>
              <a:t> </a:t>
            </a:r>
            <a:r>
              <a:rPr lang="en-US" altLang="zh-CN" sz="4000" dirty="0"/>
              <a:t>dilemma</a:t>
            </a:r>
            <a:endParaRPr lang="en-CY" sz="40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6ABF3C-E2DB-A076-3F0E-083E65D6E7BD}"/>
              </a:ext>
            </a:extLst>
          </p:cNvPr>
          <p:cNvCxnSpPr>
            <a:cxnSpLocks/>
          </p:cNvCxnSpPr>
          <p:nvPr/>
        </p:nvCxnSpPr>
        <p:spPr>
          <a:xfrm>
            <a:off x="7814040" y="4275723"/>
            <a:ext cx="37070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1CC84E-C38C-665A-B755-2382E1E1808D}"/>
              </a:ext>
            </a:extLst>
          </p:cNvPr>
          <p:cNvCxnSpPr>
            <a:cxnSpLocks/>
          </p:cNvCxnSpPr>
          <p:nvPr/>
        </p:nvCxnSpPr>
        <p:spPr>
          <a:xfrm>
            <a:off x="7814040" y="5103826"/>
            <a:ext cx="37070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74821D-DFE2-7768-0B2B-EEAF0C0FE075}"/>
              </a:ext>
            </a:extLst>
          </p:cNvPr>
          <p:cNvCxnSpPr>
            <a:cxnSpLocks/>
          </p:cNvCxnSpPr>
          <p:nvPr/>
        </p:nvCxnSpPr>
        <p:spPr>
          <a:xfrm>
            <a:off x="5266784" y="5103826"/>
            <a:ext cx="37070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F558B17-813D-00F8-A40C-84BCC9627EF0}"/>
              </a:ext>
            </a:extLst>
          </p:cNvPr>
          <p:cNvCxnSpPr>
            <a:cxnSpLocks/>
          </p:cNvCxnSpPr>
          <p:nvPr/>
        </p:nvCxnSpPr>
        <p:spPr>
          <a:xfrm>
            <a:off x="7302412" y="5080480"/>
            <a:ext cx="37070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17BDB69-E3C5-D143-6968-C5FD81958218}"/>
              </a:ext>
            </a:extLst>
          </p:cNvPr>
          <p:cNvSpPr/>
          <p:nvPr/>
        </p:nvSpPr>
        <p:spPr>
          <a:xfrm>
            <a:off x="6767798" y="4524263"/>
            <a:ext cx="1810635" cy="693595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97775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B885-3605-F1EE-ABA8-086000CC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6FA87-943E-91EB-1090-357F0545E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Y" dirty="0"/>
              <a:t>Choice under Certainty</a:t>
            </a:r>
          </a:p>
          <a:p>
            <a:r>
              <a:rPr lang="en-CY" dirty="0"/>
              <a:t>Judgement under Risk &amp; Uncertainty</a:t>
            </a:r>
          </a:p>
          <a:p>
            <a:r>
              <a:rPr lang="en-CY" dirty="0"/>
              <a:t>Choices under Risk &amp; Uncertainty</a:t>
            </a:r>
          </a:p>
          <a:p>
            <a:r>
              <a:rPr lang="en-CY" dirty="0"/>
              <a:t>Intertemporal Choice</a:t>
            </a:r>
          </a:p>
          <a:p>
            <a:r>
              <a:rPr lang="en-CY" b="1" dirty="0"/>
              <a:t>Strategic Interaction</a:t>
            </a:r>
          </a:p>
        </p:txBody>
      </p:sp>
    </p:spTree>
    <p:extLst>
      <p:ext uri="{BB962C8B-B14F-4D97-AF65-F5344CB8AC3E}">
        <p14:creationId xmlns:p14="http://schemas.microsoft.com/office/powerpoint/2010/main" val="409064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D0A1DF-B240-E85D-EC1A-EE4391FAF89B}"/>
              </a:ext>
            </a:extLst>
          </p:cNvPr>
          <p:cNvSpPr txBox="1"/>
          <p:nvPr/>
        </p:nvSpPr>
        <p:spPr>
          <a:xfrm>
            <a:off x="457070" y="3105834"/>
            <a:ext cx="170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Player</a:t>
            </a:r>
            <a:r>
              <a:rPr lang="zh-CN" altLang="en-US" sz="3600" dirty="0"/>
              <a:t> </a:t>
            </a:r>
            <a:r>
              <a:rPr lang="en-US" altLang="zh-CN" sz="3600" dirty="0"/>
              <a:t>1</a:t>
            </a:r>
            <a:endParaRPr lang="en-CY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A2C646-BBBF-8731-138C-E9E041FA3238}"/>
              </a:ext>
            </a:extLst>
          </p:cNvPr>
          <p:cNvSpPr txBox="1"/>
          <p:nvPr/>
        </p:nvSpPr>
        <p:spPr>
          <a:xfrm>
            <a:off x="5617926" y="174475"/>
            <a:ext cx="1672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Player</a:t>
            </a:r>
            <a:r>
              <a:rPr lang="zh-CN" altLang="en-US" sz="3600" dirty="0"/>
              <a:t> </a:t>
            </a:r>
            <a:r>
              <a:rPr lang="en-US" altLang="zh-CN" sz="3600" dirty="0"/>
              <a:t>2</a:t>
            </a:r>
            <a:endParaRPr lang="en-CY" sz="36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180CB76-2643-3603-38B4-39C2CBB8FA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836277"/>
              </p:ext>
            </p:extLst>
          </p:nvPr>
        </p:nvGraphicFramePr>
        <p:xfrm>
          <a:off x="2595374" y="1065904"/>
          <a:ext cx="7434744" cy="4250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686">
                  <a:extLst>
                    <a:ext uri="{9D8B030D-6E8A-4147-A177-3AD203B41FA5}">
                      <a16:colId xmlns:a16="http://schemas.microsoft.com/office/drawing/2014/main" val="3783574535"/>
                    </a:ext>
                  </a:extLst>
                </a:gridCol>
                <a:gridCol w="1858686">
                  <a:extLst>
                    <a:ext uri="{9D8B030D-6E8A-4147-A177-3AD203B41FA5}">
                      <a16:colId xmlns:a16="http://schemas.microsoft.com/office/drawing/2014/main" val="1187688199"/>
                    </a:ext>
                  </a:extLst>
                </a:gridCol>
                <a:gridCol w="1858686">
                  <a:extLst>
                    <a:ext uri="{9D8B030D-6E8A-4147-A177-3AD203B41FA5}">
                      <a16:colId xmlns:a16="http://schemas.microsoft.com/office/drawing/2014/main" val="1670729636"/>
                    </a:ext>
                  </a:extLst>
                </a:gridCol>
                <a:gridCol w="1858686">
                  <a:extLst>
                    <a:ext uri="{9D8B030D-6E8A-4147-A177-3AD203B41FA5}">
                      <a16:colId xmlns:a16="http://schemas.microsoft.com/office/drawing/2014/main" val="4274550048"/>
                    </a:ext>
                  </a:extLst>
                </a:gridCol>
              </a:tblGrid>
              <a:tr h="1062704">
                <a:tc>
                  <a:txBody>
                    <a:bodyPr/>
                    <a:lstStyle/>
                    <a:p>
                      <a:pPr algn="ctr"/>
                      <a:endParaRPr lang="en-CY" sz="32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L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M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R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988749"/>
                  </a:ext>
                </a:extLst>
              </a:tr>
              <a:tr h="1062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U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6,</a:t>
                      </a:r>
                      <a:r>
                        <a:rPr lang="zh-CN" altLang="en-US" sz="3200" dirty="0">
                          <a:latin typeface="+mn-lt"/>
                        </a:rPr>
                        <a:t> </a:t>
                      </a:r>
                      <a:r>
                        <a:rPr lang="en-US" altLang="zh-CN" sz="3200" dirty="0">
                          <a:latin typeface="+mn-lt"/>
                        </a:rPr>
                        <a:t>2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5,</a:t>
                      </a:r>
                      <a:r>
                        <a:rPr lang="zh-CN" altLang="en-US" sz="3200" dirty="0">
                          <a:latin typeface="+mn-lt"/>
                        </a:rPr>
                        <a:t> </a:t>
                      </a:r>
                      <a:r>
                        <a:rPr lang="en-US" altLang="zh-CN" sz="3200" dirty="0">
                          <a:latin typeface="+mn-lt"/>
                        </a:rPr>
                        <a:t>1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4,</a:t>
                      </a:r>
                      <a:r>
                        <a:rPr lang="zh-CN" altLang="en-US" sz="3200" dirty="0">
                          <a:latin typeface="+mn-lt"/>
                        </a:rPr>
                        <a:t> </a:t>
                      </a:r>
                      <a:r>
                        <a:rPr lang="en-US" altLang="zh-CN" sz="3200" dirty="0">
                          <a:latin typeface="+mn-lt"/>
                        </a:rPr>
                        <a:t>3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471766"/>
                  </a:ext>
                </a:extLst>
              </a:tr>
              <a:tr h="1062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M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3,</a:t>
                      </a:r>
                      <a:r>
                        <a:rPr lang="zh-CN" altLang="en-US" sz="3200" dirty="0">
                          <a:latin typeface="+mn-lt"/>
                        </a:rPr>
                        <a:t> </a:t>
                      </a:r>
                      <a:r>
                        <a:rPr lang="en-US" altLang="zh-CN" sz="3200" dirty="0">
                          <a:latin typeface="+mn-lt"/>
                        </a:rPr>
                        <a:t>6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8,</a:t>
                      </a:r>
                      <a:r>
                        <a:rPr lang="zh-CN" altLang="en-US" sz="3200" dirty="0">
                          <a:latin typeface="+mn-lt"/>
                        </a:rPr>
                        <a:t> </a:t>
                      </a:r>
                      <a:r>
                        <a:rPr lang="en-US" altLang="zh-CN" sz="3200" dirty="0">
                          <a:latin typeface="+mn-lt"/>
                        </a:rPr>
                        <a:t>4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2,</a:t>
                      </a:r>
                      <a:r>
                        <a:rPr lang="zh-CN" altLang="en-US" sz="3200" dirty="0">
                          <a:latin typeface="+mn-lt"/>
                        </a:rPr>
                        <a:t> </a:t>
                      </a:r>
                      <a:r>
                        <a:rPr lang="en-US" altLang="zh-CN" sz="3200" dirty="0">
                          <a:latin typeface="+mn-lt"/>
                        </a:rPr>
                        <a:t>1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582281"/>
                  </a:ext>
                </a:extLst>
              </a:tr>
              <a:tr h="1062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D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2,</a:t>
                      </a:r>
                      <a:r>
                        <a:rPr lang="zh-CN" altLang="en-US" sz="3200" dirty="0">
                          <a:latin typeface="+mn-lt"/>
                        </a:rPr>
                        <a:t> </a:t>
                      </a:r>
                      <a:r>
                        <a:rPr lang="en-US" altLang="zh-CN" sz="3200" dirty="0">
                          <a:latin typeface="+mn-lt"/>
                        </a:rPr>
                        <a:t>8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9,</a:t>
                      </a:r>
                      <a:r>
                        <a:rPr lang="zh-CN" altLang="en-US" sz="3200" dirty="0">
                          <a:latin typeface="+mn-lt"/>
                        </a:rPr>
                        <a:t> </a:t>
                      </a:r>
                      <a:r>
                        <a:rPr lang="en-US" altLang="zh-CN" sz="3200" dirty="0">
                          <a:latin typeface="+mn-lt"/>
                        </a:rPr>
                        <a:t>6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</a:rPr>
                        <a:t>3,</a:t>
                      </a:r>
                      <a:r>
                        <a:rPr lang="zh-CN" altLang="en-US" sz="3200" dirty="0">
                          <a:latin typeface="+mn-lt"/>
                        </a:rPr>
                        <a:t> </a:t>
                      </a:r>
                      <a:r>
                        <a:rPr lang="en-US" altLang="zh-CN" sz="3200" dirty="0">
                          <a:latin typeface="+mn-lt"/>
                        </a:rPr>
                        <a:t>0</a:t>
                      </a:r>
                      <a:endParaRPr lang="en-CY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1656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184FAD-D4F7-0C6A-7C82-0CEAAB999167}"/>
              </a:ext>
            </a:extLst>
          </p:cNvPr>
          <p:cNvCxnSpPr>
            <a:cxnSpLocks/>
          </p:cNvCxnSpPr>
          <p:nvPr/>
        </p:nvCxnSpPr>
        <p:spPr>
          <a:xfrm>
            <a:off x="9154886" y="2699657"/>
            <a:ext cx="39188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ED4528-6D87-2956-C768-44E6500BF9CD}"/>
              </a:ext>
            </a:extLst>
          </p:cNvPr>
          <p:cNvCxnSpPr>
            <a:cxnSpLocks/>
          </p:cNvCxnSpPr>
          <p:nvPr/>
        </p:nvCxnSpPr>
        <p:spPr>
          <a:xfrm>
            <a:off x="5421983" y="3763051"/>
            <a:ext cx="39188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CF4418-E00C-AEEC-599D-01DB57BA25A1}"/>
              </a:ext>
            </a:extLst>
          </p:cNvPr>
          <p:cNvCxnSpPr>
            <a:cxnSpLocks/>
          </p:cNvCxnSpPr>
          <p:nvPr/>
        </p:nvCxnSpPr>
        <p:spPr>
          <a:xfrm>
            <a:off x="5421983" y="4898571"/>
            <a:ext cx="39188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543BA6-02F6-F24A-BE11-09F8D5DD4A7C}"/>
              </a:ext>
            </a:extLst>
          </p:cNvPr>
          <p:cNvCxnSpPr>
            <a:cxnSpLocks/>
          </p:cNvCxnSpPr>
          <p:nvPr/>
        </p:nvCxnSpPr>
        <p:spPr>
          <a:xfrm>
            <a:off x="4942115" y="2732314"/>
            <a:ext cx="39188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A307A2-A729-9A80-C26F-7FB5AA6C449B}"/>
              </a:ext>
            </a:extLst>
          </p:cNvPr>
          <p:cNvCxnSpPr>
            <a:cxnSpLocks/>
          </p:cNvCxnSpPr>
          <p:nvPr/>
        </p:nvCxnSpPr>
        <p:spPr>
          <a:xfrm>
            <a:off x="6770914" y="4898571"/>
            <a:ext cx="39188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90D26A-1722-DF43-2E5A-8B9DB5E99D2F}"/>
              </a:ext>
            </a:extLst>
          </p:cNvPr>
          <p:cNvCxnSpPr>
            <a:cxnSpLocks/>
          </p:cNvCxnSpPr>
          <p:nvPr/>
        </p:nvCxnSpPr>
        <p:spPr>
          <a:xfrm>
            <a:off x="8643258" y="2699657"/>
            <a:ext cx="39188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B29BD5B-50B2-73AB-8A38-3807E2384F0F}"/>
              </a:ext>
            </a:extLst>
          </p:cNvPr>
          <p:cNvSpPr/>
          <p:nvPr/>
        </p:nvSpPr>
        <p:spPr>
          <a:xfrm>
            <a:off x="8382000" y="2133598"/>
            <a:ext cx="1545771" cy="863377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39880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E2A0-7AFD-6229-2E50-9D4EDD4F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9504"/>
          </a:xfrm>
        </p:spPr>
        <p:txBody>
          <a:bodyPr>
            <a:normAutofit/>
          </a:bodyPr>
          <a:lstStyle/>
          <a:p>
            <a:r>
              <a:rPr lang="en-GB" dirty="0"/>
              <a:t>Nash equilibrium in mixed strategies </a:t>
            </a:r>
            <a:endParaRPr lang="en-C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14BBC-B4A8-526E-6B46-3DF12FAEE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ea typeface="Verdana" pitchFamily="34" charset="0"/>
                <a:cs typeface="Verdana" pitchFamily="34" charset="0"/>
              </a:rPr>
              <a:t>S</a:t>
            </a:r>
            <a:r>
              <a:rPr lang="en-GB" sz="2400" dirty="0" err="1">
                <a:ea typeface="Verdana" pitchFamily="34" charset="0"/>
                <a:cs typeface="Verdana" pitchFamily="34" charset="0"/>
              </a:rPr>
              <a:t>uppose</a:t>
            </a:r>
            <a:r>
              <a:rPr lang="en-GB" sz="2400" dirty="0">
                <a:ea typeface="Verdana" pitchFamily="34" charset="0"/>
                <a:cs typeface="Verdana" pitchFamily="34" charset="0"/>
              </a:rPr>
              <a:t> you have to go to one of the two coffee shops, Lucy’s or Crestwood, and that your ex also has to. </a:t>
            </a:r>
          </a:p>
          <a:p>
            <a:pPr marL="0" indent="0">
              <a:buNone/>
            </a:pPr>
            <a:r>
              <a:rPr lang="en-GB" sz="2400" dirty="0">
                <a:ea typeface="Verdana" pitchFamily="34" charset="0"/>
                <a:cs typeface="Verdana" pitchFamily="34" charset="0"/>
              </a:rPr>
              <a:t>You do not want to run into your ex, but your ex wants to run into you. </a:t>
            </a:r>
          </a:p>
          <a:p>
            <a:pPr marL="0" indent="0">
              <a:buNone/>
            </a:pPr>
            <a:r>
              <a:rPr lang="en-GB" sz="2400" dirty="0">
                <a:ea typeface="Verdana" pitchFamily="34" charset="0"/>
                <a:cs typeface="Verdana" pitchFamily="34" charset="0"/>
              </a:rPr>
              <a:t>What kind of game would you be playing against each other?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E7DAF2-1047-69CE-033D-E71728EC7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888075"/>
              </p:ext>
            </p:extLst>
          </p:nvPr>
        </p:nvGraphicFramePr>
        <p:xfrm>
          <a:off x="3305628" y="4301458"/>
          <a:ext cx="5250543" cy="2191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181">
                  <a:extLst>
                    <a:ext uri="{9D8B030D-6E8A-4147-A177-3AD203B41FA5}">
                      <a16:colId xmlns:a16="http://schemas.microsoft.com/office/drawing/2014/main" val="974717406"/>
                    </a:ext>
                  </a:extLst>
                </a:gridCol>
                <a:gridCol w="1750181">
                  <a:extLst>
                    <a:ext uri="{9D8B030D-6E8A-4147-A177-3AD203B41FA5}">
                      <a16:colId xmlns:a16="http://schemas.microsoft.com/office/drawing/2014/main" val="713954917"/>
                    </a:ext>
                  </a:extLst>
                </a:gridCol>
                <a:gridCol w="1750181">
                  <a:extLst>
                    <a:ext uri="{9D8B030D-6E8A-4147-A177-3AD203B41FA5}">
                      <a16:colId xmlns:a16="http://schemas.microsoft.com/office/drawing/2014/main" val="924184617"/>
                    </a:ext>
                  </a:extLst>
                </a:gridCol>
              </a:tblGrid>
              <a:tr h="730472">
                <a:tc>
                  <a:txBody>
                    <a:bodyPr/>
                    <a:lstStyle/>
                    <a:p>
                      <a:pPr algn="ctr"/>
                      <a:endParaRPr lang="en-CY" sz="2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</a:rPr>
                        <a:t>Lucy’s</a:t>
                      </a:r>
                      <a:endParaRPr lang="en-CY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</a:rPr>
                        <a:t>Crestwood</a:t>
                      </a:r>
                      <a:endParaRPr lang="en-CY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626974"/>
                  </a:ext>
                </a:extLst>
              </a:tr>
              <a:tr h="730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</a:rPr>
                        <a:t>Lucy’s</a:t>
                      </a:r>
                      <a:endParaRPr lang="en-CY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</a:rPr>
                        <a:t>1,</a:t>
                      </a:r>
                      <a:r>
                        <a:rPr lang="zh-CN" altLang="en-US" sz="2000" dirty="0">
                          <a:latin typeface="+mn-lt"/>
                        </a:rPr>
                        <a:t> </a:t>
                      </a:r>
                      <a:r>
                        <a:rPr lang="en-US" altLang="zh-CN" sz="2000" dirty="0">
                          <a:latin typeface="+mn-lt"/>
                        </a:rPr>
                        <a:t>0</a:t>
                      </a:r>
                      <a:endParaRPr lang="en-CY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</a:rPr>
                        <a:t>0,</a:t>
                      </a:r>
                      <a:r>
                        <a:rPr lang="zh-CN" altLang="en-US" sz="2000" dirty="0">
                          <a:latin typeface="+mn-lt"/>
                        </a:rPr>
                        <a:t> </a:t>
                      </a:r>
                      <a:r>
                        <a:rPr lang="en-US" altLang="zh-CN" sz="2000" dirty="0">
                          <a:latin typeface="+mn-lt"/>
                        </a:rPr>
                        <a:t>1</a:t>
                      </a:r>
                      <a:endParaRPr lang="en-CY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119178"/>
                  </a:ext>
                </a:extLst>
              </a:tr>
              <a:tr h="730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</a:rPr>
                        <a:t>Crestwood</a:t>
                      </a:r>
                      <a:endParaRPr lang="en-CY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</a:rPr>
                        <a:t>0,</a:t>
                      </a:r>
                      <a:r>
                        <a:rPr lang="zh-CN" altLang="en-US" sz="2000" dirty="0">
                          <a:latin typeface="+mn-lt"/>
                        </a:rPr>
                        <a:t> </a:t>
                      </a:r>
                      <a:r>
                        <a:rPr lang="en-US" altLang="zh-CN" sz="2000" dirty="0">
                          <a:latin typeface="+mn-lt"/>
                        </a:rPr>
                        <a:t>1</a:t>
                      </a:r>
                      <a:endParaRPr lang="en-CY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</a:rPr>
                        <a:t>1,</a:t>
                      </a:r>
                      <a:r>
                        <a:rPr lang="zh-CN" altLang="en-US" sz="2000" dirty="0">
                          <a:latin typeface="+mn-lt"/>
                        </a:rPr>
                        <a:t> </a:t>
                      </a:r>
                      <a:r>
                        <a:rPr lang="en-US" altLang="zh-CN" sz="2000" dirty="0">
                          <a:latin typeface="+mn-lt"/>
                        </a:rPr>
                        <a:t>0</a:t>
                      </a:r>
                      <a:endParaRPr lang="en-CY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3089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36AA4D2-1E71-FAF5-FE23-EEE4026FE812}"/>
              </a:ext>
            </a:extLst>
          </p:cNvPr>
          <p:cNvSpPr txBox="1"/>
          <p:nvPr/>
        </p:nvSpPr>
        <p:spPr>
          <a:xfrm>
            <a:off x="2296886" y="5397166"/>
            <a:ext cx="852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You ex</a:t>
            </a:r>
            <a:endParaRPr lang="en-CY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89B00-60A1-E780-AC06-CCCD1622BAAB}"/>
              </a:ext>
            </a:extLst>
          </p:cNvPr>
          <p:cNvSpPr txBox="1"/>
          <p:nvPr/>
        </p:nvSpPr>
        <p:spPr>
          <a:xfrm>
            <a:off x="5497062" y="3761131"/>
            <a:ext cx="559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You</a:t>
            </a:r>
            <a:endParaRPr lang="en-CY" sz="2000" dirty="0"/>
          </a:p>
        </p:txBody>
      </p:sp>
    </p:spTree>
    <p:extLst>
      <p:ext uri="{BB962C8B-B14F-4D97-AF65-F5344CB8AC3E}">
        <p14:creationId xmlns:p14="http://schemas.microsoft.com/office/powerpoint/2010/main" val="724063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E7DAF2-1047-69CE-033D-E71728EC7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820638"/>
              </p:ext>
            </p:extLst>
          </p:nvPr>
        </p:nvGraphicFramePr>
        <p:xfrm>
          <a:off x="3142342" y="1237584"/>
          <a:ext cx="5250543" cy="2191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181">
                  <a:extLst>
                    <a:ext uri="{9D8B030D-6E8A-4147-A177-3AD203B41FA5}">
                      <a16:colId xmlns:a16="http://schemas.microsoft.com/office/drawing/2014/main" val="974717406"/>
                    </a:ext>
                  </a:extLst>
                </a:gridCol>
                <a:gridCol w="1750181">
                  <a:extLst>
                    <a:ext uri="{9D8B030D-6E8A-4147-A177-3AD203B41FA5}">
                      <a16:colId xmlns:a16="http://schemas.microsoft.com/office/drawing/2014/main" val="713954917"/>
                    </a:ext>
                  </a:extLst>
                </a:gridCol>
                <a:gridCol w="1750181">
                  <a:extLst>
                    <a:ext uri="{9D8B030D-6E8A-4147-A177-3AD203B41FA5}">
                      <a16:colId xmlns:a16="http://schemas.microsoft.com/office/drawing/2014/main" val="924184617"/>
                    </a:ext>
                  </a:extLst>
                </a:gridCol>
              </a:tblGrid>
              <a:tr h="730472">
                <a:tc>
                  <a:txBody>
                    <a:bodyPr/>
                    <a:lstStyle/>
                    <a:p>
                      <a:pPr algn="ctr"/>
                      <a:endParaRPr lang="en-CY" sz="2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</a:rPr>
                        <a:t>Lucy’s</a:t>
                      </a:r>
                      <a:endParaRPr lang="en-CY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</a:rPr>
                        <a:t>Crestwood</a:t>
                      </a:r>
                      <a:endParaRPr lang="en-CY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626974"/>
                  </a:ext>
                </a:extLst>
              </a:tr>
              <a:tr h="730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</a:rPr>
                        <a:t>Lucy’s</a:t>
                      </a:r>
                      <a:endParaRPr lang="en-CY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</a:rPr>
                        <a:t>1,</a:t>
                      </a:r>
                      <a:r>
                        <a:rPr lang="zh-CN" altLang="en-US" sz="2000" dirty="0">
                          <a:latin typeface="+mn-lt"/>
                        </a:rPr>
                        <a:t> </a:t>
                      </a:r>
                      <a:r>
                        <a:rPr lang="en-US" altLang="zh-CN" sz="2000" dirty="0">
                          <a:latin typeface="+mn-lt"/>
                        </a:rPr>
                        <a:t>0</a:t>
                      </a:r>
                      <a:endParaRPr lang="en-CY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</a:rPr>
                        <a:t>0,</a:t>
                      </a:r>
                      <a:r>
                        <a:rPr lang="zh-CN" altLang="en-US" sz="2000" dirty="0">
                          <a:latin typeface="+mn-lt"/>
                        </a:rPr>
                        <a:t> </a:t>
                      </a:r>
                      <a:r>
                        <a:rPr lang="en-US" altLang="zh-CN" sz="2000" dirty="0">
                          <a:latin typeface="+mn-lt"/>
                        </a:rPr>
                        <a:t>1</a:t>
                      </a:r>
                      <a:endParaRPr lang="en-CY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119178"/>
                  </a:ext>
                </a:extLst>
              </a:tr>
              <a:tr h="730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</a:rPr>
                        <a:t>Crestwood</a:t>
                      </a:r>
                      <a:endParaRPr lang="en-CY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</a:rPr>
                        <a:t>0,</a:t>
                      </a:r>
                      <a:r>
                        <a:rPr lang="zh-CN" altLang="en-US" sz="2000" dirty="0">
                          <a:latin typeface="+mn-lt"/>
                        </a:rPr>
                        <a:t> </a:t>
                      </a:r>
                      <a:r>
                        <a:rPr lang="en-US" altLang="zh-CN" sz="2000" dirty="0">
                          <a:latin typeface="+mn-lt"/>
                        </a:rPr>
                        <a:t>1</a:t>
                      </a:r>
                      <a:endParaRPr lang="en-CY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</a:rPr>
                        <a:t>1,</a:t>
                      </a:r>
                      <a:r>
                        <a:rPr lang="zh-CN" altLang="en-US" sz="2000" dirty="0">
                          <a:latin typeface="+mn-lt"/>
                        </a:rPr>
                        <a:t> </a:t>
                      </a:r>
                      <a:r>
                        <a:rPr lang="en-US" altLang="zh-CN" sz="2000" dirty="0">
                          <a:latin typeface="+mn-lt"/>
                        </a:rPr>
                        <a:t>0</a:t>
                      </a:r>
                      <a:endParaRPr lang="en-CY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3089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36AA4D2-1E71-FAF5-FE23-EEE4026FE812}"/>
              </a:ext>
            </a:extLst>
          </p:cNvPr>
          <p:cNvSpPr txBox="1"/>
          <p:nvPr/>
        </p:nvSpPr>
        <p:spPr>
          <a:xfrm>
            <a:off x="1273629" y="2133237"/>
            <a:ext cx="942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Your ex</a:t>
            </a:r>
            <a:endParaRPr lang="en-CY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89B00-60A1-E780-AC06-CCCD1622BAAB}"/>
              </a:ext>
            </a:extLst>
          </p:cNvPr>
          <p:cNvSpPr txBox="1"/>
          <p:nvPr/>
        </p:nvSpPr>
        <p:spPr>
          <a:xfrm>
            <a:off x="5372690" y="369282"/>
            <a:ext cx="559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You</a:t>
            </a:r>
            <a:endParaRPr lang="en-CY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915F40-4942-40F5-6B8C-283CB59FCDA9}"/>
              </a:ext>
            </a:extLst>
          </p:cNvPr>
          <p:cNvSpPr txBox="1"/>
          <p:nvPr/>
        </p:nvSpPr>
        <p:spPr>
          <a:xfrm>
            <a:off x="2580401" y="2164015"/>
            <a:ext cx="49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en-C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79B866-630F-3906-1C39-253D3A0C41C1}"/>
              </a:ext>
            </a:extLst>
          </p:cNvPr>
          <p:cNvSpPr txBox="1"/>
          <p:nvPr/>
        </p:nvSpPr>
        <p:spPr>
          <a:xfrm>
            <a:off x="2512505" y="289560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1-p</a:t>
            </a:r>
            <a:endParaRPr lang="en-CY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3DF21D-77F0-08C0-5A58-4A44518E17A8}"/>
              </a:ext>
            </a:extLst>
          </p:cNvPr>
          <p:cNvSpPr txBox="1"/>
          <p:nvPr/>
        </p:nvSpPr>
        <p:spPr>
          <a:xfrm>
            <a:off x="5596790" y="849477"/>
            <a:ext cx="49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endParaRPr lang="en-C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3436F6-1CBF-D0A2-02EA-AB8B1FEF3E55}"/>
              </a:ext>
            </a:extLst>
          </p:cNvPr>
          <p:cNvSpPr txBox="1"/>
          <p:nvPr/>
        </p:nvSpPr>
        <p:spPr>
          <a:xfrm>
            <a:off x="7315200" y="84947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1-q</a:t>
            </a:r>
            <a:endParaRPr lang="en-CY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3E3EB3-7D55-FF54-6DFE-4C1E3C2B9137}"/>
              </a:ext>
            </a:extLst>
          </p:cNvPr>
          <p:cNvSpPr txBox="1"/>
          <p:nvPr/>
        </p:nvSpPr>
        <p:spPr>
          <a:xfrm>
            <a:off x="2580401" y="3791253"/>
            <a:ext cx="6520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effectLst/>
                <a:latin typeface="TimesNewRomanPSMT"/>
              </a:rPr>
              <a:t>If</a:t>
            </a:r>
            <a:r>
              <a:rPr lang="zh-CN" altLang="en-US" sz="1800" dirty="0">
                <a:effectLst/>
                <a:latin typeface="TimesNewRomanPSMT"/>
              </a:rPr>
              <a:t> </a:t>
            </a:r>
            <a:r>
              <a:rPr lang="en-US" altLang="zh-CN" sz="1800" dirty="0">
                <a:effectLst/>
                <a:latin typeface="TimesNewRomanPSMT"/>
              </a:rPr>
              <a:t>p</a:t>
            </a:r>
            <a:r>
              <a:rPr lang="zh-CN" altLang="en-US" sz="1800" dirty="0">
                <a:effectLst/>
                <a:latin typeface="TimesNewRomanPSMT"/>
              </a:rPr>
              <a:t> </a:t>
            </a:r>
            <a:r>
              <a:rPr lang="en-US" altLang="zh-CN" sz="1800" dirty="0">
                <a:effectLst/>
                <a:latin typeface="TimesNewRomanPSMT"/>
              </a:rPr>
              <a:t>=</a:t>
            </a:r>
            <a:r>
              <a:rPr lang="zh-CN" altLang="en-US" sz="1800" dirty="0">
                <a:effectLst/>
                <a:latin typeface="TimesNewRomanPSMT"/>
              </a:rPr>
              <a:t> </a:t>
            </a:r>
            <a:r>
              <a:rPr lang="en-US" altLang="zh-CN" sz="1800" dirty="0">
                <a:effectLst/>
                <a:latin typeface="TimesNewRomanPSMT"/>
              </a:rPr>
              <a:t>50%,</a:t>
            </a:r>
            <a:r>
              <a:rPr lang="zh-CN" altLang="en-US" sz="1800" dirty="0">
                <a:effectLst/>
                <a:latin typeface="TimesNewRomanPSMT"/>
              </a:rPr>
              <a:t> </a:t>
            </a:r>
            <a:r>
              <a:rPr lang="en-GB" sz="1800" dirty="0">
                <a:effectLst/>
                <a:latin typeface="TimesNewRomanPSMT"/>
              </a:rPr>
              <a:t>your ex is indifferent between Lucy’s and Crestwood and can do no better than flipping a coin. </a:t>
            </a:r>
            <a:endParaRPr lang="en-GB" dirty="0">
              <a:effectLst/>
            </a:endParaRPr>
          </a:p>
          <a:p>
            <a:endParaRPr lang="en-C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E18B35-C40B-3C89-BD63-D131541AE6B9}"/>
              </a:ext>
            </a:extLst>
          </p:cNvPr>
          <p:cNvSpPr txBox="1"/>
          <p:nvPr/>
        </p:nvSpPr>
        <p:spPr>
          <a:xfrm>
            <a:off x="2592508" y="4594573"/>
            <a:ext cx="6290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effectLst/>
                <a:latin typeface="TimesNewRomanPSMT"/>
              </a:rPr>
              <a:t>If</a:t>
            </a:r>
            <a:r>
              <a:rPr lang="zh-CN" altLang="en-US" sz="1800" dirty="0">
                <a:effectLst/>
                <a:latin typeface="TimesNewRomanPSMT"/>
              </a:rPr>
              <a:t> </a:t>
            </a:r>
            <a:r>
              <a:rPr lang="en-US" altLang="zh-CN" sz="1800" dirty="0">
                <a:effectLst/>
                <a:latin typeface="TimesNewRomanPSMT"/>
              </a:rPr>
              <a:t>q=50%</a:t>
            </a:r>
            <a:r>
              <a:rPr lang="en-GB" sz="1800" dirty="0">
                <a:effectLst/>
                <a:latin typeface="TimesNewRomanPSMT"/>
              </a:rPr>
              <a:t>, you are indifferent between Lucy’s and Crestwood and can do no better than flipping a coin. 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82008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C6BEC6B-5C77-412D-B45A-5B0F46F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2F88E8-6A6D-4C8F-4E04-ADC38B735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4"/>
            <a:ext cx="10515600" cy="1481188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/>
              <a:t>Nash equilibrium in mixed strategies </a:t>
            </a:r>
            <a:endParaRPr lang="en-CY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AF549-14EB-A6F2-F551-E48496E37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7402"/>
            <a:ext cx="4855590" cy="4462407"/>
          </a:xfrm>
        </p:spPr>
        <p:txBody>
          <a:bodyPr>
            <a:normAutofit/>
          </a:bodyPr>
          <a:lstStyle/>
          <a:p>
            <a:r>
              <a:rPr lang="en-US" sz="2000" dirty="0">
                <a:ea typeface="Verdana" pitchFamily="34" charset="0"/>
                <a:cs typeface="Verdana" pitchFamily="34" charset="0"/>
                <a:hlinkClick r:id="rId2"/>
              </a:rPr>
              <a:t>https://www.youtube.com/watch?v=-RiZiTz2hWA</a:t>
            </a:r>
            <a:endParaRPr lang="en-US" sz="2000" dirty="0">
              <a:ea typeface="Verdana" pitchFamily="34" charset="0"/>
              <a:cs typeface="Verdana" pitchFamily="34" charset="0"/>
            </a:endParaRPr>
          </a:p>
          <a:p>
            <a:endParaRPr lang="en-US" sz="2000" dirty="0">
              <a:ea typeface="Verdana" pitchFamily="34" charset="0"/>
              <a:cs typeface="Verdana" pitchFamily="34" charset="0"/>
            </a:endParaRPr>
          </a:p>
          <a:p>
            <a:r>
              <a:rPr lang="en-US" sz="2000" b="1" dirty="0">
                <a:ea typeface="Verdana" pitchFamily="34" charset="0"/>
                <a:cs typeface="Verdana" pitchFamily="34" charset="0"/>
              </a:rPr>
              <a:t>Nash’s Theorem </a:t>
            </a:r>
            <a:r>
              <a:rPr lang="en-US" sz="2000" dirty="0">
                <a:ea typeface="Verdana" pitchFamily="34" charset="0"/>
                <a:cs typeface="Verdana" pitchFamily="34" charset="0"/>
              </a:rPr>
              <a:t>states that every finite game – that is, every game in which all players have a finite number of pure strategies – has a Nash equilibrium.</a:t>
            </a:r>
          </a:p>
          <a:p>
            <a:endParaRPr lang="en-US" sz="2000" dirty="0">
              <a:ea typeface="Verdana" pitchFamily="34" charset="0"/>
              <a:cs typeface="Verdana" pitchFamily="34" charset="0"/>
            </a:endParaRPr>
          </a:p>
          <a:p>
            <a:endParaRPr lang="en-US" sz="2000" dirty="0">
              <a:ea typeface="Verdana" pitchFamily="34" charset="0"/>
              <a:cs typeface="Verdana" pitchFamily="34" charset="0"/>
            </a:endParaRPr>
          </a:p>
          <a:p>
            <a:endParaRPr lang="en-CY" sz="2000" dirty="0"/>
          </a:p>
        </p:txBody>
      </p:sp>
      <p:pic>
        <p:nvPicPr>
          <p:cNvPr id="8" name="Picture 7" descr="A person standing in front of a whiteboard&#10;&#10;Description automatically generated">
            <a:extLst>
              <a:ext uri="{FF2B5EF4-FFF2-40B4-BE49-F238E27FC236}">
                <a16:creationId xmlns:a16="http://schemas.microsoft.com/office/drawing/2014/main" id="{F2B35B7D-8B3F-4A17-4FE8-0AAA1F58E4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01" b="2"/>
          <a:stretch/>
        </p:blipFill>
        <p:spPr>
          <a:xfrm>
            <a:off x="5854932" y="1833616"/>
            <a:ext cx="5498868" cy="38124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4AD21D-D698-5F56-87D0-D4FCC6EC1434}"/>
              </a:ext>
            </a:extLst>
          </p:cNvPr>
          <p:cNvSpPr txBox="1"/>
          <p:nvPr/>
        </p:nvSpPr>
        <p:spPr>
          <a:xfrm>
            <a:off x="2743200" y="41583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424756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219A68-E629-663D-D6EF-6C84C7C89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/>
              </a:rPr>
              <a:t>Equilibrium refinements </a:t>
            </a:r>
            <a:endParaRPr lang="en-CY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1612670-B6F2-1907-38C8-391A4D5FB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5808320"/>
              </p:ext>
            </p:extLst>
          </p:nvPr>
        </p:nvGraphicFramePr>
        <p:xfrm>
          <a:off x="3205225" y="2034503"/>
          <a:ext cx="5382594" cy="1961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198">
                  <a:extLst>
                    <a:ext uri="{9D8B030D-6E8A-4147-A177-3AD203B41FA5}">
                      <a16:colId xmlns:a16="http://schemas.microsoft.com/office/drawing/2014/main" val="1211190341"/>
                    </a:ext>
                  </a:extLst>
                </a:gridCol>
                <a:gridCol w="1794198">
                  <a:extLst>
                    <a:ext uri="{9D8B030D-6E8A-4147-A177-3AD203B41FA5}">
                      <a16:colId xmlns:a16="http://schemas.microsoft.com/office/drawing/2014/main" val="1001783713"/>
                    </a:ext>
                  </a:extLst>
                </a:gridCol>
                <a:gridCol w="1794198">
                  <a:extLst>
                    <a:ext uri="{9D8B030D-6E8A-4147-A177-3AD203B41FA5}">
                      <a16:colId xmlns:a16="http://schemas.microsoft.com/office/drawing/2014/main" val="2554899323"/>
                    </a:ext>
                  </a:extLst>
                </a:gridCol>
              </a:tblGrid>
              <a:tr h="653709">
                <a:tc>
                  <a:txBody>
                    <a:bodyPr/>
                    <a:lstStyle/>
                    <a:p>
                      <a:pPr algn="ctr"/>
                      <a:endParaRPr lang="en-C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2119199"/>
                  </a:ext>
                </a:extLst>
              </a:tr>
              <a:tr h="653709"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1, 1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0, 0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234260"/>
                  </a:ext>
                </a:extLst>
              </a:tr>
              <a:tr h="653709"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0, 0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0, 0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569809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A54B699-FBD2-56D0-ACF1-85BAB809A450}"/>
              </a:ext>
            </a:extLst>
          </p:cNvPr>
          <p:cNvSpPr txBox="1"/>
          <p:nvPr/>
        </p:nvSpPr>
        <p:spPr>
          <a:xfrm>
            <a:off x="2658470" y="4643794"/>
            <a:ext cx="590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there </a:t>
            </a:r>
            <a:r>
              <a:rPr lang="en-GB" sz="1800" dirty="0">
                <a:effectLst/>
              </a:rPr>
              <a:t>something odd about the second equilibrium </a:t>
            </a:r>
            <a:r>
              <a:rPr lang="en-GB" dirty="0"/>
              <a:t>(</a:t>
            </a:r>
            <a:r>
              <a:rPr lang="en-GB" sz="1800" dirty="0">
                <a:effectLst/>
              </a:rPr>
              <a:t>D, R</a:t>
            </a:r>
            <a:r>
              <a:rPr lang="en-GB" dirty="0"/>
              <a:t>)?</a:t>
            </a:r>
            <a:r>
              <a:rPr lang="en-GB" sz="1800" dirty="0">
                <a:effectLst/>
              </a:rPr>
              <a:t> </a:t>
            </a:r>
            <a:endParaRPr lang="en-GB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2E44E0-D9CE-FDA3-D5FB-8941C73E3F28}"/>
              </a:ext>
            </a:extLst>
          </p:cNvPr>
          <p:cNvSpPr txBox="1"/>
          <p:nvPr/>
        </p:nvSpPr>
        <p:spPr>
          <a:xfrm>
            <a:off x="2658470" y="5292546"/>
            <a:ext cx="6034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</a:rPr>
              <a:t>U dominates D and L dominates R. </a:t>
            </a:r>
          </a:p>
          <a:p>
            <a:endParaRPr lang="en-GB" dirty="0"/>
          </a:p>
          <a:p>
            <a:r>
              <a:rPr lang="en-GB" sz="1800" dirty="0">
                <a:effectLst/>
              </a:rPr>
              <a:t>Thus, there seems to be no reason why rational individuals would ever play the second equilibrium (D, R). </a:t>
            </a:r>
            <a:endParaRPr lang="en-GB" dirty="0"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0B2C1D-7233-3132-E0DB-AD293AFCEC80}"/>
              </a:ext>
            </a:extLst>
          </p:cNvPr>
          <p:cNvSpPr txBox="1"/>
          <p:nvPr/>
        </p:nvSpPr>
        <p:spPr>
          <a:xfrm>
            <a:off x="1894788" y="2875175"/>
            <a:ext cx="92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CY" dirty="0"/>
              <a:t>layer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8AFC62-BF71-EA96-CB6A-3AC301998888}"/>
              </a:ext>
            </a:extLst>
          </p:cNvPr>
          <p:cNvSpPr txBox="1"/>
          <p:nvPr/>
        </p:nvSpPr>
        <p:spPr>
          <a:xfrm>
            <a:off x="5431843" y="1525461"/>
            <a:ext cx="92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CY" dirty="0"/>
              <a:t>layer 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5BF99E-D0E7-CCCF-CCCA-41E3C170758E}"/>
              </a:ext>
            </a:extLst>
          </p:cNvPr>
          <p:cNvSpPr/>
          <p:nvPr/>
        </p:nvSpPr>
        <p:spPr>
          <a:xfrm>
            <a:off x="5336628" y="2684414"/>
            <a:ext cx="1119786" cy="560094"/>
          </a:xfrm>
          <a:prstGeom prst="ellipse">
            <a:avLst/>
          </a:prstGeom>
          <a:solidFill>
            <a:srgbClr val="FF0000">
              <a:alpha val="0"/>
            </a:srgbClr>
          </a:solidFill>
          <a:ln w="25400"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B73CC8-2FA4-D0F8-E4E3-3E0FD0C7EFB6}"/>
              </a:ext>
            </a:extLst>
          </p:cNvPr>
          <p:cNvSpPr/>
          <p:nvPr/>
        </p:nvSpPr>
        <p:spPr>
          <a:xfrm>
            <a:off x="7072731" y="3384057"/>
            <a:ext cx="1119786" cy="560094"/>
          </a:xfrm>
          <a:prstGeom prst="ellipse">
            <a:avLst/>
          </a:prstGeom>
          <a:solidFill>
            <a:srgbClr val="FF0000">
              <a:alpha val="0"/>
            </a:srgbClr>
          </a:solidFill>
          <a:ln w="25400"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66623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3F3F1-1218-EBD1-6C81-FDAB7618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effectLst/>
              </a:rPr>
              <a:t>Equilibrium refinements</a:t>
            </a:r>
            <a:endParaRPr lang="en-C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3C137-774C-191C-08DE-412D28F6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b="1" dirty="0">
                <a:effectLst/>
              </a:rPr>
              <a:t>Trembling-hand-perfect equilibrium </a:t>
            </a:r>
            <a:r>
              <a:rPr lang="en-GB" sz="1800" i="1" dirty="0">
                <a:effectLst/>
              </a:rPr>
              <a:t>A trembling- hand-perfect equilibrium is a Nash equilibrium that remains a best response for each player even when others have some minuscule probability of </a:t>
            </a:r>
            <a:r>
              <a:rPr lang="en-GB" sz="1800" b="1" i="1" dirty="0">
                <a:effectLst/>
              </a:rPr>
              <a:t>trembling</a:t>
            </a:r>
            <a:r>
              <a:rPr lang="en-GB" sz="1800" dirty="0">
                <a:effectLst/>
              </a:rPr>
              <a:t>, </a:t>
            </a:r>
            <a:r>
              <a:rPr lang="en-GB" sz="1800" i="1" dirty="0">
                <a:effectLst/>
              </a:rPr>
              <a:t>that is, accidentally playing an out-of- equilibrium strategy. </a:t>
            </a:r>
            <a:endParaRPr lang="en-GB" dirty="0">
              <a:effectLst/>
            </a:endParaRPr>
          </a:p>
          <a:p>
            <a:endParaRPr lang="en-CY" dirty="0"/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F38D8BF3-E937-6C9C-1424-E53DDBD767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2782945"/>
              </p:ext>
            </p:extLst>
          </p:nvPr>
        </p:nvGraphicFramePr>
        <p:xfrm>
          <a:off x="1523664" y="3580500"/>
          <a:ext cx="4166535" cy="1961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845">
                  <a:extLst>
                    <a:ext uri="{9D8B030D-6E8A-4147-A177-3AD203B41FA5}">
                      <a16:colId xmlns:a16="http://schemas.microsoft.com/office/drawing/2014/main" val="1211190341"/>
                    </a:ext>
                  </a:extLst>
                </a:gridCol>
                <a:gridCol w="1388845">
                  <a:extLst>
                    <a:ext uri="{9D8B030D-6E8A-4147-A177-3AD203B41FA5}">
                      <a16:colId xmlns:a16="http://schemas.microsoft.com/office/drawing/2014/main" val="1001783713"/>
                    </a:ext>
                  </a:extLst>
                </a:gridCol>
                <a:gridCol w="1388845">
                  <a:extLst>
                    <a:ext uri="{9D8B030D-6E8A-4147-A177-3AD203B41FA5}">
                      <a16:colId xmlns:a16="http://schemas.microsoft.com/office/drawing/2014/main" val="2554899323"/>
                    </a:ext>
                  </a:extLst>
                </a:gridCol>
              </a:tblGrid>
              <a:tr h="653709">
                <a:tc>
                  <a:txBody>
                    <a:bodyPr/>
                    <a:lstStyle/>
                    <a:p>
                      <a:pPr algn="ctr"/>
                      <a:endParaRPr lang="en-C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2119199"/>
                  </a:ext>
                </a:extLst>
              </a:tr>
              <a:tr h="653709"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1, 1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0, 0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234260"/>
                  </a:ext>
                </a:extLst>
              </a:tr>
              <a:tr h="653709"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0, 0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0, 0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56980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FBE6666-1B8C-BF2D-E8DF-BDCF705681D3}"/>
              </a:ext>
            </a:extLst>
          </p:cNvPr>
          <p:cNvSpPr txBox="1"/>
          <p:nvPr/>
        </p:nvSpPr>
        <p:spPr>
          <a:xfrm>
            <a:off x="6375663" y="3126327"/>
            <a:ext cx="45028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(</a:t>
            </a:r>
            <a:r>
              <a:rPr lang="en-GB" sz="1800" b="1" dirty="0">
                <a:effectLst/>
              </a:rPr>
              <a:t>U, L</a:t>
            </a:r>
            <a:r>
              <a:rPr lang="en-GB" b="1" dirty="0"/>
              <a:t>)</a:t>
            </a:r>
            <a:r>
              <a:rPr lang="en-GB" sz="1800" b="1" dirty="0">
                <a:effectLst/>
              </a:rPr>
              <a:t> is a trembling-hand-perfect equilibrium</a:t>
            </a:r>
            <a:r>
              <a:rPr lang="en-GB" sz="1800" dirty="0">
                <a:effectLst/>
              </a:rPr>
              <a:t>:</a:t>
            </a:r>
            <a:r>
              <a:rPr lang="en-GB" sz="1800" b="1" dirty="0">
                <a:effectLst/>
              </a:rPr>
              <a:t> </a:t>
            </a:r>
            <a:r>
              <a:rPr lang="en-GB" dirty="0"/>
              <a:t>E</a:t>
            </a:r>
            <a:r>
              <a:rPr lang="en-GB" sz="1800" dirty="0">
                <a:effectLst/>
              </a:rPr>
              <a:t>ven if there is a minuscule probability </a:t>
            </a:r>
            <a:r>
              <a:rPr lang="el-GR" sz="1800" dirty="0">
                <a:effectLst/>
              </a:rPr>
              <a:t>ε &gt; 0 </a:t>
            </a:r>
            <a:r>
              <a:rPr lang="en-GB" sz="1800" dirty="0">
                <a:effectLst/>
              </a:rPr>
              <a:t>that Player 2 plays R, she still plays L with probability (1 − </a:t>
            </a:r>
            <a:r>
              <a:rPr lang="el-GR" sz="1800" dirty="0">
                <a:effectLst/>
              </a:rPr>
              <a:t>ε) </a:t>
            </a:r>
            <a:r>
              <a:rPr lang="en-GB" sz="1800" dirty="0">
                <a:effectLst/>
              </a:rPr>
              <a:t>and U remains a best response for Player 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dirty="0">
                <a:effectLst/>
              </a:rPr>
              <a:t>By contrast, </a:t>
            </a:r>
            <a:r>
              <a:rPr lang="en-GB" b="1" dirty="0"/>
              <a:t>(</a:t>
            </a:r>
            <a:r>
              <a:rPr lang="en-GB" sz="1800" b="1" dirty="0">
                <a:effectLst/>
              </a:rPr>
              <a:t>D, R</a:t>
            </a:r>
            <a:r>
              <a:rPr lang="en-GB" b="1" dirty="0"/>
              <a:t>)</a:t>
            </a:r>
            <a:r>
              <a:rPr lang="en-GB" sz="1800" b="1" dirty="0">
                <a:effectLst/>
              </a:rPr>
              <a:t> is not trembling- hand perfect</a:t>
            </a:r>
            <a:r>
              <a:rPr lang="en-GB" sz="1800" dirty="0">
                <a:effectLst/>
              </a:rPr>
              <a:t>: If there is a minuscule probability </a:t>
            </a:r>
            <a:r>
              <a:rPr lang="el-GR" sz="1800" dirty="0">
                <a:effectLst/>
              </a:rPr>
              <a:t>ε &gt; 0 </a:t>
            </a:r>
            <a:r>
              <a:rPr lang="en-GB" sz="1800" dirty="0">
                <a:effectLst/>
              </a:rPr>
              <a:t>that Player 2 plays L, no matter how small, U is a strictly preferred strategy for Player 1. </a:t>
            </a:r>
            <a:endParaRPr lang="en-GB" dirty="0">
              <a:effectLst/>
            </a:endParaRPr>
          </a:p>
          <a:p>
            <a:endParaRPr lang="en-C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61605-B3C5-9811-34BE-57DEC738232C}"/>
              </a:ext>
            </a:extLst>
          </p:cNvPr>
          <p:cNvSpPr txBox="1"/>
          <p:nvPr/>
        </p:nvSpPr>
        <p:spPr>
          <a:xfrm>
            <a:off x="583717" y="4191731"/>
            <a:ext cx="92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Y" dirty="0"/>
              <a:t>Player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ECB677-2246-2277-200A-770F86FC497D}"/>
              </a:ext>
            </a:extLst>
          </p:cNvPr>
          <p:cNvSpPr txBox="1"/>
          <p:nvPr/>
        </p:nvSpPr>
        <p:spPr>
          <a:xfrm>
            <a:off x="3142253" y="3094003"/>
            <a:ext cx="92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Y" dirty="0"/>
              <a:t>Player 2</a:t>
            </a:r>
          </a:p>
        </p:txBody>
      </p:sp>
    </p:spTree>
    <p:extLst>
      <p:ext uri="{BB962C8B-B14F-4D97-AF65-F5344CB8AC3E}">
        <p14:creationId xmlns:p14="http://schemas.microsoft.com/office/powerpoint/2010/main" val="181225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F7AD-3C31-ED9C-0357-18DEB5C1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effectLst/>
              </a:rPr>
              <a:t>Equilibrium refinements</a:t>
            </a:r>
            <a:endParaRPr lang="en-C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49F08-59D3-5A83-E70D-5D04D1E90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>
                <a:effectLst/>
              </a:rPr>
              <a:t>Consider a game with two stages. </a:t>
            </a:r>
          </a:p>
          <a:p>
            <a:pPr marL="0" indent="0">
              <a:buNone/>
            </a:pPr>
            <a:r>
              <a:rPr lang="en-GB" sz="1800" dirty="0">
                <a:effectLst/>
              </a:rPr>
              <a:t>In the first stage, Player 1 plays U or D. If Player 1 plays D, both players get a payoff of 2. If Player 1 plays U, it is Player 2’s turn. </a:t>
            </a:r>
          </a:p>
          <a:p>
            <a:pPr marL="0" indent="0">
              <a:buNone/>
            </a:pPr>
            <a:r>
              <a:rPr lang="en-GB" sz="1800" dirty="0">
                <a:effectLst/>
              </a:rPr>
              <a:t>In the second stage, Player 2 plays L or R; if Player 2 plays L, Player 1 gets 5 and Player 2 gets 1. If Player 2 plays R, both get 0. </a:t>
            </a:r>
            <a:endParaRPr lang="en-CY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C6BE59-CCD4-45BF-23A4-1931FE8DF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228647"/>
              </p:ext>
            </p:extLst>
          </p:nvPr>
        </p:nvGraphicFramePr>
        <p:xfrm>
          <a:off x="5461225" y="3823412"/>
          <a:ext cx="5577564" cy="1890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188">
                  <a:extLst>
                    <a:ext uri="{9D8B030D-6E8A-4147-A177-3AD203B41FA5}">
                      <a16:colId xmlns:a16="http://schemas.microsoft.com/office/drawing/2014/main" val="2828853389"/>
                    </a:ext>
                  </a:extLst>
                </a:gridCol>
                <a:gridCol w="1859188">
                  <a:extLst>
                    <a:ext uri="{9D8B030D-6E8A-4147-A177-3AD203B41FA5}">
                      <a16:colId xmlns:a16="http://schemas.microsoft.com/office/drawing/2014/main" val="2683210840"/>
                    </a:ext>
                  </a:extLst>
                </a:gridCol>
                <a:gridCol w="1859188">
                  <a:extLst>
                    <a:ext uri="{9D8B030D-6E8A-4147-A177-3AD203B41FA5}">
                      <a16:colId xmlns:a16="http://schemas.microsoft.com/office/drawing/2014/main" val="1770015009"/>
                    </a:ext>
                  </a:extLst>
                </a:gridCol>
              </a:tblGrid>
              <a:tr h="630081">
                <a:tc>
                  <a:txBody>
                    <a:bodyPr/>
                    <a:lstStyle/>
                    <a:p>
                      <a:pPr algn="ctr"/>
                      <a:endParaRPr lang="en-C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7558823"/>
                  </a:ext>
                </a:extLst>
              </a:tr>
              <a:tr h="630081"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5, 1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0, 0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817002"/>
                  </a:ext>
                </a:extLst>
              </a:tr>
              <a:tr h="630081"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2, 2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2, 2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70773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D45658F-0458-6E15-1DBA-D0D64EE76969}"/>
              </a:ext>
            </a:extLst>
          </p:cNvPr>
          <p:cNvSpPr txBox="1"/>
          <p:nvPr/>
        </p:nvSpPr>
        <p:spPr>
          <a:xfrm>
            <a:off x="1781666" y="4157220"/>
            <a:ext cx="154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Y" dirty="0"/>
              <a:t>Payoff Matrix?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2D989-9FC9-6D78-ED73-794DDF61A907}"/>
              </a:ext>
            </a:extLst>
          </p:cNvPr>
          <p:cNvSpPr txBox="1"/>
          <p:nvPr/>
        </p:nvSpPr>
        <p:spPr>
          <a:xfrm>
            <a:off x="3450209" y="6265181"/>
            <a:ext cx="362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effectLst/>
              </a:rPr>
              <a:t>Credible versus non-credible threats</a:t>
            </a:r>
            <a:endParaRPr lang="en-C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59973-3EDD-CF75-C9A6-3402B93750E5}"/>
              </a:ext>
            </a:extLst>
          </p:cNvPr>
          <p:cNvSpPr txBox="1"/>
          <p:nvPr/>
        </p:nvSpPr>
        <p:spPr>
          <a:xfrm>
            <a:off x="1678817" y="4768534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Nash equilibria?</a:t>
            </a:r>
            <a:endParaRPr lang="en-C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02228D-4F36-098E-DBF1-99B316250030}"/>
              </a:ext>
            </a:extLst>
          </p:cNvPr>
          <p:cNvSpPr txBox="1"/>
          <p:nvPr/>
        </p:nvSpPr>
        <p:spPr>
          <a:xfrm>
            <a:off x="4335452" y="4575372"/>
            <a:ext cx="92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CY" dirty="0"/>
              <a:t>layer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CF7962-2C3A-1D40-391F-C744C17F4155}"/>
              </a:ext>
            </a:extLst>
          </p:cNvPr>
          <p:cNvSpPr txBox="1"/>
          <p:nvPr/>
        </p:nvSpPr>
        <p:spPr>
          <a:xfrm>
            <a:off x="7626286" y="3319143"/>
            <a:ext cx="92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CY" dirty="0"/>
              <a:t>layer 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C9EA50B-5485-F3CA-E3D4-F221CAC41158}"/>
              </a:ext>
            </a:extLst>
          </p:cNvPr>
          <p:cNvSpPr/>
          <p:nvPr/>
        </p:nvSpPr>
        <p:spPr>
          <a:xfrm>
            <a:off x="7792807" y="4526552"/>
            <a:ext cx="879853" cy="418152"/>
          </a:xfrm>
          <a:prstGeom prst="ellipse">
            <a:avLst/>
          </a:prstGeom>
          <a:solidFill>
            <a:schemeClr val="accent1">
              <a:alpha val="0"/>
            </a:scheme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97D1D2-29AE-A650-7BC6-E611D260B9ED}"/>
              </a:ext>
            </a:extLst>
          </p:cNvPr>
          <p:cNvSpPr/>
          <p:nvPr/>
        </p:nvSpPr>
        <p:spPr>
          <a:xfrm>
            <a:off x="9652184" y="5137866"/>
            <a:ext cx="879853" cy="418152"/>
          </a:xfrm>
          <a:prstGeom prst="ellipse">
            <a:avLst/>
          </a:prstGeom>
          <a:solidFill>
            <a:schemeClr val="accent1">
              <a:alpha val="0"/>
            </a:scheme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7770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65B3-5D9E-D698-BB0F-3EAD2102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effectLst/>
              </a:rPr>
              <a:t>Equilibrium refinements</a:t>
            </a:r>
            <a:endParaRPr lang="en-CY" dirty="0"/>
          </a:p>
        </p:txBody>
      </p:sp>
      <p:pic>
        <p:nvPicPr>
          <p:cNvPr id="5" name="Content Placeholder 4" descr="A diagram of a graph&#10;&#10;Description automatically generated">
            <a:extLst>
              <a:ext uri="{FF2B5EF4-FFF2-40B4-BE49-F238E27FC236}">
                <a16:creationId xmlns:a16="http://schemas.microsoft.com/office/drawing/2014/main" id="{2CFDD0A9-EE6C-FE4E-E63B-47AF47CB7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2207" y="2210863"/>
            <a:ext cx="4601593" cy="3111304"/>
          </a:xfr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6AA4DA-03D5-ECEF-1CE5-A69301289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991011"/>
              </p:ext>
            </p:extLst>
          </p:nvPr>
        </p:nvGraphicFramePr>
        <p:xfrm>
          <a:off x="1245694" y="2299428"/>
          <a:ext cx="3956154" cy="1129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718">
                  <a:extLst>
                    <a:ext uri="{9D8B030D-6E8A-4147-A177-3AD203B41FA5}">
                      <a16:colId xmlns:a16="http://schemas.microsoft.com/office/drawing/2014/main" val="2828853389"/>
                    </a:ext>
                  </a:extLst>
                </a:gridCol>
                <a:gridCol w="1318718">
                  <a:extLst>
                    <a:ext uri="{9D8B030D-6E8A-4147-A177-3AD203B41FA5}">
                      <a16:colId xmlns:a16="http://schemas.microsoft.com/office/drawing/2014/main" val="2683210840"/>
                    </a:ext>
                  </a:extLst>
                </a:gridCol>
                <a:gridCol w="1318718">
                  <a:extLst>
                    <a:ext uri="{9D8B030D-6E8A-4147-A177-3AD203B41FA5}">
                      <a16:colId xmlns:a16="http://schemas.microsoft.com/office/drawing/2014/main" val="1770015009"/>
                    </a:ext>
                  </a:extLst>
                </a:gridCol>
              </a:tblGrid>
              <a:tr h="387718">
                <a:tc>
                  <a:txBody>
                    <a:bodyPr/>
                    <a:lstStyle/>
                    <a:p>
                      <a:pPr algn="ctr"/>
                      <a:endParaRPr lang="en-C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558823"/>
                  </a:ext>
                </a:extLst>
              </a:tr>
              <a:tr h="370927"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5, 1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0, 0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817002"/>
                  </a:ext>
                </a:extLst>
              </a:tr>
              <a:tr h="370927"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2, 2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077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90DEEF6-6B64-34AC-EFD4-48CAD8746ECA}"/>
              </a:ext>
            </a:extLst>
          </p:cNvPr>
          <p:cNvSpPr txBox="1"/>
          <p:nvPr/>
        </p:nvSpPr>
        <p:spPr>
          <a:xfrm>
            <a:off x="2121030" y="1766608"/>
            <a:ext cx="206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Linux Libertine"/>
              </a:rPr>
              <a:t>Normal-form game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8B4890-0155-B32E-FA72-6FA034193EC5}"/>
              </a:ext>
            </a:extLst>
          </p:cNvPr>
          <p:cNvSpPr txBox="1"/>
          <p:nvPr/>
        </p:nvSpPr>
        <p:spPr>
          <a:xfrm>
            <a:off x="7926629" y="1779830"/>
            <a:ext cx="226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Linux Libertine"/>
              </a:rPr>
              <a:t>Extensive-form game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22BD7-68C9-464F-D2DF-CE4151F52446}"/>
              </a:ext>
            </a:extLst>
          </p:cNvPr>
          <p:cNvSpPr txBox="1"/>
          <p:nvPr/>
        </p:nvSpPr>
        <p:spPr>
          <a:xfrm>
            <a:off x="1054490" y="4285326"/>
            <a:ext cx="577994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effectLst/>
              </a:rPr>
              <a:t>Subgame-perfect equilibrium </a:t>
            </a:r>
            <a:r>
              <a:rPr lang="en-GB" sz="2000" i="1" dirty="0">
                <a:effectLst/>
              </a:rPr>
              <a:t>A subgame-perfect equilibrium is a strategy profile that constitutes a Nash equilibrium in each subgame</a:t>
            </a:r>
            <a:r>
              <a:rPr lang="en-GB" sz="2000" dirty="0">
                <a:effectLst/>
              </a:rPr>
              <a:t>. </a:t>
            </a:r>
          </a:p>
          <a:p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316877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BB21-E794-E7E0-2CBA-572F6C50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effectLst/>
              </a:rPr>
              <a:t>Equilibrium refinements</a:t>
            </a:r>
            <a:endParaRPr lang="en-C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AFC1B-2296-9870-6F7F-855C53C76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44626"/>
            <a:ext cx="5053553" cy="482585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sz="4100" b="1" u="sng" dirty="0">
                <a:effectLst/>
                <a:latin typeface="+mj-lt"/>
              </a:rPr>
              <a:t>Backward Induction</a:t>
            </a:r>
          </a:p>
          <a:p>
            <a:pPr marL="0" indent="0">
              <a:buNone/>
            </a:pPr>
            <a:endParaRPr lang="en-GB" sz="1800" dirty="0">
              <a:effectLst/>
              <a:latin typeface="TimesNewRomanPSMT"/>
            </a:endParaRPr>
          </a:p>
          <a:p>
            <a:pPr>
              <a:lnSpc>
                <a:spcPct val="170000"/>
              </a:lnSpc>
            </a:pPr>
            <a:r>
              <a:rPr lang="en-GB" sz="2900" dirty="0"/>
              <a:t>S</a:t>
            </a:r>
            <a:r>
              <a:rPr lang="en-GB" sz="2900" dirty="0">
                <a:effectLst/>
              </a:rPr>
              <a:t>tart with the last subgame, that is, at the node where Player 2 moves. Since L would lead to a payoff of 1 and R would lead to a payoff of 0, L is the unique Nash equilibrium strategy. </a:t>
            </a:r>
          </a:p>
          <a:p>
            <a:pPr>
              <a:lnSpc>
                <a:spcPct val="170000"/>
              </a:lnSpc>
            </a:pPr>
            <a:r>
              <a:rPr lang="en-GB" sz="2900" dirty="0">
                <a:effectLst/>
              </a:rPr>
              <a:t>So, in subgame-perfect equilibrium, Player 2 will play L. Given that Player 2 will play L, Player I has the choice between playing U for a payoff of </a:t>
            </a:r>
            <a:r>
              <a:rPr lang="en-GB" sz="2900" dirty="0"/>
              <a:t>5</a:t>
            </a:r>
            <a:r>
              <a:rPr lang="en-GB" sz="2900" dirty="0">
                <a:effectLst/>
              </a:rPr>
              <a:t>, and playing D for a payoff of 2. Thus, Player I will play U. </a:t>
            </a:r>
          </a:p>
          <a:p>
            <a:endParaRPr lang="en-CY" dirty="0"/>
          </a:p>
        </p:txBody>
      </p:sp>
      <p:pic>
        <p:nvPicPr>
          <p:cNvPr id="5" name="Content Placeholder 4" descr="A diagram of a graph&#10;&#10;Description automatically generated">
            <a:extLst>
              <a:ext uri="{FF2B5EF4-FFF2-40B4-BE49-F238E27FC236}">
                <a16:creationId xmlns:a16="http://schemas.microsoft.com/office/drawing/2014/main" id="{88182820-77F2-7230-DE34-F90D23AB3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782" y="1508911"/>
            <a:ext cx="5229262" cy="34778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AFF315-A42D-D035-9FF4-DFF5B793E82C}"/>
              </a:ext>
            </a:extLst>
          </p:cNvPr>
          <p:cNvSpPr txBox="1"/>
          <p:nvPr/>
        </p:nvSpPr>
        <p:spPr>
          <a:xfrm>
            <a:off x="6369114" y="5349089"/>
            <a:ext cx="4147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</a:rPr>
              <a:t>In brief, there is only one subgame-perfect equilibrium in this game, and it is </a:t>
            </a:r>
            <a:r>
              <a:rPr lang="en-GB" sz="1800" dirty="0"/>
              <a:t>(</a:t>
            </a:r>
            <a:r>
              <a:rPr lang="en-GB" sz="1800" dirty="0">
                <a:effectLst/>
              </a:rPr>
              <a:t>U, L</a:t>
            </a:r>
            <a:r>
              <a:rPr lang="en-GB" sz="1800" dirty="0"/>
              <a:t>).</a:t>
            </a:r>
            <a:r>
              <a:rPr lang="en-GB" sz="1800" dirty="0">
                <a:effectLst/>
              </a:rPr>
              <a:t> </a:t>
            </a:r>
            <a:endParaRPr lang="en-GB" dirty="0">
              <a:effectLst/>
            </a:endParaRPr>
          </a:p>
          <a:p>
            <a:endParaRPr lang="en-CY" dirty="0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AB3403F8-D1AD-3E74-0391-82DEFA51D296}"/>
              </a:ext>
            </a:extLst>
          </p:cNvPr>
          <p:cNvSpPr/>
          <p:nvPr/>
        </p:nvSpPr>
        <p:spPr>
          <a:xfrm rot="1219176">
            <a:off x="8238631" y="3242451"/>
            <a:ext cx="408758" cy="426563"/>
          </a:xfrm>
          <a:prstGeom prst="plus">
            <a:avLst>
              <a:gd name="adj" fmla="val 44588"/>
            </a:avLst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87954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ED6E7-1F3D-A47C-B1D8-FA4EC66D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effectLst/>
              </a:rPr>
              <a:t>Exercise </a:t>
            </a:r>
            <a:endParaRPr lang="en-GB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9859B-29E3-8C38-81BF-18C36DF95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1005"/>
            <a:ext cx="10515601" cy="4486275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>
                <a:effectLst/>
              </a:rPr>
              <a:t>At each stage, a player can </a:t>
            </a:r>
            <a:r>
              <a:rPr lang="en-GB" sz="2000" b="1" i="1" dirty="0">
                <a:effectLst/>
              </a:rPr>
              <a:t>Take</a:t>
            </a:r>
            <a:r>
              <a:rPr lang="en-GB" sz="2000" dirty="0">
                <a:effectLst/>
              </a:rPr>
              <a:t>, thereby ending the game, or </a:t>
            </a:r>
            <a:r>
              <a:rPr lang="en-GB" sz="2000" b="1" i="1" dirty="0">
                <a:effectLst/>
              </a:rPr>
              <a:t>Pass</a:t>
            </a:r>
            <a:r>
              <a:rPr lang="en-GB" sz="2000" dirty="0">
                <a:effectLst/>
              </a:rPr>
              <a:t>, thereby </a:t>
            </a:r>
            <a:r>
              <a:rPr lang="en-GB" sz="2000" b="1" dirty="0">
                <a:effectLst/>
              </a:rPr>
              <a:t>increasing the total payoff</a:t>
            </a:r>
            <a:r>
              <a:rPr lang="en-GB" sz="2000" dirty="0">
                <a:effectLst/>
              </a:rPr>
              <a:t> and allowing the other player to move. </a:t>
            </a:r>
          </a:p>
          <a:p>
            <a:endParaRPr lang="en-CY" dirty="0"/>
          </a:p>
        </p:txBody>
      </p:sp>
      <p:pic>
        <p:nvPicPr>
          <p:cNvPr id="5" name="Picture 4" descr="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8EDE4A5E-55FC-5C62-5F57-CE7EFD3E1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793" y="2205871"/>
            <a:ext cx="6229246" cy="2679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184D6C-6235-7AAF-D2FF-BEF0A19C83A9}"/>
              </a:ext>
            </a:extLst>
          </p:cNvPr>
          <p:cNvSpPr txBox="1"/>
          <p:nvPr/>
        </p:nvSpPr>
        <p:spPr>
          <a:xfrm>
            <a:off x="1178351" y="5073920"/>
            <a:ext cx="737855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GB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(</a:t>
            </a:r>
            <a:r>
              <a:rPr lang="en-GB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</a:t>
            </a:r>
            <a:r>
              <a:rPr lang="en-GB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) Use backward induction to find the unique subgame-perfect equilibrium. </a:t>
            </a:r>
            <a:endParaRPr lang="en-CY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E9145B-3125-2F4F-6985-BDFDADAB1B49}"/>
              </a:ext>
            </a:extLst>
          </p:cNvPr>
          <p:cNvSpPr txBox="1"/>
          <p:nvPr/>
        </p:nvSpPr>
        <p:spPr>
          <a:xfrm>
            <a:off x="1178351" y="5684114"/>
            <a:ext cx="761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(</a:t>
            </a:r>
            <a:r>
              <a:rPr lang="en-GB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b</a:t>
            </a:r>
            <a:r>
              <a:rPr lang="en-GB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) Would the outcome of the game differ if it had 1000 stages instead of four? </a:t>
            </a:r>
            <a:endParaRPr lang="en-CY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4B681-5282-910C-9A5B-E4630340558B}"/>
              </a:ext>
            </a:extLst>
          </p:cNvPr>
          <p:cNvSpPr txBox="1"/>
          <p:nvPr/>
        </p:nvSpPr>
        <p:spPr>
          <a:xfrm>
            <a:off x="8638352" y="3813513"/>
            <a:ext cx="298652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0" i="0" dirty="0">
                <a:solidFill>
                  <a:srgbClr val="000000"/>
                </a:solidFill>
                <a:effectLst/>
                <a:latin typeface="Linux Libertine"/>
              </a:rPr>
              <a:t>Centipede game</a:t>
            </a:r>
          </a:p>
          <a:p>
            <a:endParaRPr lang="en-CY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2FF3A4-5105-B99D-8044-0084BDA75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7463" y="2615367"/>
            <a:ext cx="1756337" cy="124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0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B885-3605-F1EE-ABA8-086000CC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6FA87-943E-91EB-1090-357F0545E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Y" dirty="0"/>
              <a:t>Choice under Certainty</a:t>
            </a:r>
          </a:p>
          <a:p>
            <a:r>
              <a:rPr lang="en-CY" dirty="0"/>
              <a:t>Judgement under Risk &amp; Uncertainty</a:t>
            </a:r>
          </a:p>
          <a:p>
            <a:r>
              <a:rPr lang="en-CY" dirty="0"/>
              <a:t>Choices under Risk &amp; Uncertainty</a:t>
            </a:r>
          </a:p>
          <a:p>
            <a:r>
              <a:rPr lang="en-CY" dirty="0"/>
              <a:t>Intertemporal Choice</a:t>
            </a:r>
          </a:p>
          <a:p>
            <a:r>
              <a:rPr lang="en-CY" dirty="0"/>
              <a:t>Strategic Interaction</a:t>
            </a:r>
          </a:p>
          <a:p>
            <a:pPr lvl="1"/>
            <a:r>
              <a:rPr lang="en-CY" b="1" dirty="0"/>
              <a:t>Analytical Game Theory</a:t>
            </a:r>
          </a:p>
          <a:p>
            <a:pPr lvl="1"/>
            <a:r>
              <a:rPr lang="en-CY" b="1" dirty="0"/>
              <a:t>Behavioral Game Theory</a:t>
            </a:r>
          </a:p>
        </p:txBody>
      </p:sp>
    </p:spTree>
    <p:extLst>
      <p:ext uri="{BB962C8B-B14F-4D97-AF65-F5344CB8AC3E}">
        <p14:creationId xmlns:p14="http://schemas.microsoft.com/office/powerpoint/2010/main" val="1241086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BB08E-6238-6170-7B99-6D244CA9D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A good normative theory?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665F1-CC7B-B39A-7FC3-C21DCED3D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Y" b="1" dirty="0"/>
          </a:p>
          <a:p>
            <a:r>
              <a:rPr lang="en-CY" dirty="0"/>
              <a:t>When dominant/dominated strategies exist, analytical Game Theory gives clear normative prescriptions. </a:t>
            </a:r>
          </a:p>
          <a:p>
            <a:endParaRPr lang="en-CY" dirty="0"/>
          </a:p>
          <a:p>
            <a:r>
              <a:rPr lang="en-CY" dirty="0"/>
              <a:t>Nash equilibrium always exists, but should one always play a Nash equilibrium strategy?</a:t>
            </a:r>
          </a:p>
          <a:p>
            <a:pPr lvl="1"/>
            <a:r>
              <a:rPr lang="en-CY" dirty="0"/>
              <a:t>There might be </a:t>
            </a:r>
            <a:r>
              <a:rPr lang="en-CY" b="1" dirty="0"/>
              <a:t>multiple equilibria</a:t>
            </a:r>
          </a:p>
          <a:p>
            <a:pPr lvl="1"/>
            <a:r>
              <a:rPr lang="en-CY" dirty="0"/>
              <a:t>It requires </a:t>
            </a:r>
            <a:r>
              <a:rPr lang="en-CY" b="1" dirty="0"/>
              <a:t>common knowledge of rationality</a:t>
            </a:r>
          </a:p>
          <a:p>
            <a:pPr lvl="1"/>
            <a:r>
              <a:rPr lang="en-CY" dirty="0"/>
              <a:t>Is the game considered the real game played? E.g. repeated play, social preferences…</a:t>
            </a:r>
          </a:p>
        </p:txBody>
      </p:sp>
    </p:spTree>
    <p:extLst>
      <p:ext uri="{BB962C8B-B14F-4D97-AF65-F5344CB8AC3E}">
        <p14:creationId xmlns:p14="http://schemas.microsoft.com/office/powerpoint/2010/main" val="2891167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F9A7-B8A8-BC9F-0DA0-B8896E030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A good descriptive theory?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9AD0C-AF82-C06B-E516-EE53E4323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Y" dirty="0"/>
              <a:t>There are many cases where game theoretical analysis gives predictions that allow us to understand economic agents’ behavior.</a:t>
            </a:r>
          </a:p>
          <a:p>
            <a:endParaRPr lang="en-CY" dirty="0"/>
          </a:p>
          <a:p>
            <a:r>
              <a:rPr lang="en-CY" dirty="0"/>
              <a:t>It is an important tool for economics and other social sciences.</a:t>
            </a:r>
          </a:p>
          <a:p>
            <a:endParaRPr lang="en-CY" dirty="0"/>
          </a:p>
          <a:p>
            <a:r>
              <a:rPr lang="en-CY" dirty="0"/>
              <a:t>But there also cases where individuals do not behave in the way predicted by classic game theory.</a:t>
            </a:r>
          </a:p>
          <a:p>
            <a:endParaRPr lang="en-CY" dirty="0"/>
          </a:p>
          <a:p>
            <a:r>
              <a:rPr lang="en-CY" dirty="0"/>
              <a:t>Behavioral Game Theory extends the toolset we have in two directions:</a:t>
            </a:r>
          </a:p>
          <a:p>
            <a:pPr lvl="1"/>
            <a:r>
              <a:rPr lang="en-CY" b="1" dirty="0"/>
              <a:t>Social-preferences: </a:t>
            </a:r>
            <a:r>
              <a:rPr lang="en-CY" dirty="0"/>
              <a:t>same solution concepts, but allows individuals’ preferences to be affected by social interaction.</a:t>
            </a:r>
          </a:p>
          <a:p>
            <a:pPr lvl="1"/>
            <a:r>
              <a:rPr lang="en-CY" b="1" dirty="0"/>
              <a:t>Limited strategic thinking: </a:t>
            </a:r>
            <a:r>
              <a:rPr lang="en-CY" dirty="0"/>
              <a:t>new solution concepts that allow individuals to be less than perfectly rational.</a:t>
            </a:r>
            <a:endParaRPr lang="en-CY" b="1" dirty="0"/>
          </a:p>
          <a:p>
            <a:pPr lvl="1"/>
            <a:endParaRPr lang="en-CY" b="1" dirty="0"/>
          </a:p>
        </p:txBody>
      </p:sp>
    </p:spTree>
    <p:extLst>
      <p:ext uri="{BB962C8B-B14F-4D97-AF65-F5344CB8AC3E}">
        <p14:creationId xmlns:p14="http://schemas.microsoft.com/office/powerpoint/2010/main" val="398545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00233C-80BA-A480-5450-F1CD0109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Classroom Experiment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060B-656F-B9F0-D78A-CECE2FB2F2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294170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ED50-6A62-1997-A0CB-F7277655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Strategic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D73D6-9C36-DB63-8D7E-048023E5E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Y" dirty="0"/>
              <a:t>Up to now</a:t>
            </a:r>
            <a:r>
              <a:rPr lang="en-GB" dirty="0"/>
              <a:t>, we have looked at decision problems in which outcomes were determined solely by one’s own choices</a:t>
            </a:r>
            <a:r>
              <a:rPr lang="en-CY" dirty="0"/>
              <a:t> (and luck…).</a:t>
            </a:r>
          </a:p>
          <a:p>
            <a:endParaRPr lang="en-CY" dirty="0"/>
          </a:p>
          <a:p>
            <a:r>
              <a:rPr lang="en-US" dirty="0"/>
              <a:t>The outcomes of many economic choices we make also depend on the choices of other economic agents. For example:</a:t>
            </a:r>
          </a:p>
          <a:p>
            <a:pPr lvl="1"/>
            <a:r>
              <a:rPr lang="en-CY" dirty="0"/>
              <a:t>Bargaining and negotiations</a:t>
            </a:r>
          </a:p>
          <a:p>
            <a:pPr lvl="1"/>
            <a:r>
              <a:rPr lang="en-CY" dirty="0"/>
              <a:t>Markets</a:t>
            </a:r>
          </a:p>
          <a:p>
            <a:pPr lvl="1"/>
            <a:r>
              <a:rPr lang="en-CY" dirty="0"/>
              <a:t>Social  &amp; political interactions</a:t>
            </a:r>
          </a:p>
          <a:p>
            <a:pPr lvl="1"/>
            <a:r>
              <a:rPr lang="en-US" altLang="zh-CN" dirty="0"/>
              <a:t>Chess</a:t>
            </a:r>
          </a:p>
          <a:p>
            <a:pPr lvl="1"/>
            <a:endParaRPr lang="en-CY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strategic</a:t>
            </a:r>
            <a:r>
              <a:rPr lang="zh-CN" altLang="en-US" dirty="0"/>
              <a:t> </a:t>
            </a:r>
            <a:r>
              <a:rPr lang="en-US" altLang="zh-CN" dirty="0"/>
              <a:t>interaction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province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b="1" dirty="0"/>
              <a:t>Game</a:t>
            </a:r>
            <a:r>
              <a:rPr lang="zh-CN" altLang="en-US" b="1" dirty="0"/>
              <a:t> </a:t>
            </a:r>
            <a:r>
              <a:rPr lang="en-US" altLang="zh-CN" b="1" dirty="0"/>
              <a:t>Theory.</a:t>
            </a:r>
            <a:endParaRPr lang="en-CY" b="1" dirty="0"/>
          </a:p>
        </p:txBody>
      </p:sp>
    </p:spTree>
    <p:extLst>
      <p:ext uri="{BB962C8B-B14F-4D97-AF65-F5344CB8AC3E}">
        <p14:creationId xmlns:p14="http://schemas.microsoft.com/office/powerpoint/2010/main" val="121654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A2CEC3-A08F-579C-6FAF-D5B9F8FF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Analytical Game Theory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72774-BE40-4F46-E9FD-1269C129CE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910381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D8EB-849C-FE94-91B8-0CBA0DAD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Game Theory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B0F348-EB8F-EDB7-994E-C5643EA0A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A </a:t>
            </a:r>
            <a:r>
              <a:rPr lang="en-US" b="1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game</a:t>
            </a:r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 is a decision problem in which the final outcome depends </a:t>
            </a:r>
            <a:r>
              <a:rPr lang="en-US" dirty="0">
                <a:ea typeface="Verdana" pitchFamily="34" charset="0"/>
                <a:cs typeface="Verdana" pitchFamily="34" charset="0"/>
              </a:rPr>
              <a:t>on the decisions of all players and </a:t>
            </a:r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the state of the world.</a:t>
            </a:r>
          </a:p>
          <a:p>
            <a:pPr>
              <a:spcAft>
                <a:spcPts val="600"/>
              </a:spcAft>
            </a:pPr>
            <a:r>
              <a:rPr lang="en-US" dirty="0">
                <a:ea typeface="Verdana" pitchFamily="34" charset="0"/>
                <a:cs typeface="Verdana" pitchFamily="34" charset="0"/>
              </a:rPr>
              <a:t>A game is defined, as a minimum, by:</a:t>
            </a:r>
          </a:p>
          <a:p>
            <a:pPr lvl="1">
              <a:spcAft>
                <a:spcPts val="600"/>
              </a:spcAft>
            </a:pPr>
            <a:r>
              <a:rPr lang="en-US" dirty="0">
                <a:ea typeface="Verdana" pitchFamily="34" charset="0"/>
                <a:cs typeface="Verdana" pitchFamily="34" charset="0"/>
              </a:rPr>
              <a:t>the players, </a:t>
            </a:r>
          </a:p>
          <a:p>
            <a:pPr lvl="1">
              <a:spcAft>
                <a:spcPts val="600"/>
              </a:spcAft>
            </a:pPr>
            <a:r>
              <a:rPr lang="en-US" dirty="0">
                <a:ea typeface="Verdana" pitchFamily="34" charset="0"/>
                <a:cs typeface="Verdana" pitchFamily="34" charset="0"/>
              </a:rPr>
              <a:t>their available choices</a:t>
            </a:r>
          </a:p>
          <a:p>
            <a:pPr lvl="1">
              <a:spcAft>
                <a:spcPts val="600"/>
              </a:spcAft>
            </a:pPr>
            <a:r>
              <a:rPr lang="en-US" dirty="0">
                <a:ea typeface="Verdana" pitchFamily="34" charset="0"/>
                <a:cs typeface="Verdana" pitchFamily="34" charset="0"/>
              </a:rPr>
              <a:t>and the payoffs to each player for any combination of choices </a:t>
            </a:r>
            <a:endParaRPr lang="en-US" dirty="0">
              <a:solidFill>
                <a:schemeClr val="tx1"/>
              </a:solidFill>
              <a:ea typeface="Verdana" pitchFamily="34" charset="0"/>
              <a:cs typeface="Verdana" pitchFamily="34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A </a:t>
            </a:r>
            <a:r>
              <a:rPr lang="en-US" b="1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strategy</a:t>
            </a:r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 is a complete plan of action that describes what a player will do under all possible circumstances.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The </a:t>
            </a:r>
            <a:r>
              <a:rPr lang="en-US" b="1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payoff matrix </a:t>
            </a:r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represents the payoffs associated with each possible combination of strategies.</a:t>
            </a:r>
            <a:endParaRPr lang="en-US" i="1" dirty="0">
              <a:solidFill>
                <a:schemeClr val="tx1"/>
              </a:solidFill>
              <a:ea typeface="Verdana" pitchFamily="34" charset="0"/>
              <a:cs typeface="Verdana" pitchFamily="34" charset="0"/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13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Example: Prisoner’s Dilemma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227FA3-C5F6-A5C5-9E54-3D58E7805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Y" dirty="0"/>
              <a:t>Two prisoners are inter</a:t>
            </a:r>
            <a:r>
              <a:rPr lang="en-GB" dirty="0"/>
              <a:t>r</a:t>
            </a:r>
            <a:r>
              <a:rPr lang="en-CY" dirty="0"/>
              <a:t>ogated in separate rooms. They are told that </a:t>
            </a:r>
          </a:p>
          <a:p>
            <a:pPr marL="0" indent="0">
              <a:buNone/>
            </a:pPr>
            <a:endParaRPr lang="en-CY" dirty="0"/>
          </a:p>
          <a:p>
            <a:r>
              <a:rPr lang="en-US" altLang="zh-CN" dirty="0"/>
              <a:t>I</a:t>
            </a:r>
            <a:r>
              <a:rPr lang="en-CY" dirty="0"/>
              <a:t>f they both admit their crime</a:t>
            </a:r>
            <a:r>
              <a:rPr lang="en-GB" dirty="0"/>
              <a:t>, they get 2 years of</a:t>
            </a:r>
            <a:r>
              <a:rPr lang="en-CY" dirty="0"/>
              <a:t> prison time. </a:t>
            </a:r>
          </a:p>
          <a:p>
            <a:r>
              <a:rPr lang="en-CY" dirty="0"/>
              <a:t>If one admits and the other doesn’t, the one admitting goes free, and the other does 20 years. </a:t>
            </a:r>
          </a:p>
          <a:p>
            <a:r>
              <a:rPr lang="en-CY" dirty="0"/>
              <a:t>If none of them admit</a:t>
            </a:r>
            <a:r>
              <a:rPr lang="en-GB" dirty="0"/>
              <a:t> it</a:t>
            </a:r>
            <a:r>
              <a:rPr lang="en-CY" dirty="0"/>
              <a:t>, they both do 10 years. </a:t>
            </a:r>
          </a:p>
          <a:p>
            <a:endParaRPr lang="en-CY" dirty="0"/>
          </a:p>
          <a:p>
            <a:pPr marL="0" indent="0">
              <a:buNone/>
            </a:pPr>
            <a:r>
              <a:rPr lang="en-CY" dirty="0"/>
              <a:t>Each one needs to decide separately whether to:</a:t>
            </a:r>
          </a:p>
          <a:p>
            <a:pPr lvl="1"/>
            <a:r>
              <a:rPr lang="en-CY" b="1" dirty="0"/>
              <a:t>Cooperate</a:t>
            </a:r>
            <a:r>
              <a:rPr lang="en-CY" dirty="0"/>
              <a:t> with the other: not admit anything!</a:t>
            </a:r>
          </a:p>
          <a:p>
            <a:pPr lvl="1"/>
            <a:r>
              <a:rPr lang="en-CY" b="1" dirty="0"/>
              <a:t>Defect</a:t>
            </a:r>
            <a:r>
              <a:rPr lang="en-CY" dirty="0"/>
              <a:t>: confess the crime. </a:t>
            </a:r>
          </a:p>
        </p:txBody>
      </p:sp>
    </p:spTree>
    <p:extLst>
      <p:ext uri="{BB962C8B-B14F-4D97-AF65-F5344CB8AC3E}">
        <p14:creationId xmlns:p14="http://schemas.microsoft.com/office/powerpoint/2010/main" val="226740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Example: Prisoner’s Dilemma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886" y="2322081"/>
            <a:ext cx="10000228" cy="22138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38ADD21-5059-3D3B-E15B-67A40AA2F60A}"/>
              </a:ext>
            </a:extLst>
          </p:cNvPr>
          <p:cNvSpPr/>
          <p:nvPr/>
        </p:nvSpPr>
        <p:spPr>
          <a:xfrm>
            <a:off x="7475838" y="1865870"/>
            <a:ext cx="3877962" cy="3447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71586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E45D06C0EFD94FA598D289C89495FB" ma:contentTypeVersion="15" ma:contentTypeDescription="Create a new document." ma:contentTypeScope="" ma:versionID="c949e7400d32aefdc26d1116e4f44be1">
  <xsd:schema xmlns:xsd="http://www.w3.org/2001/XMLSchema" xmlns:xs="http://www.w3.org/2001/XMLSchema" xmlns:p="http://schemas.microsoft.com/office/2006/metadata/properties" xmlns:ns2="b30e9aa3-99a0-4d34-b7cb-13e4c710f7bb" xmlns:ns3="7c509b86-deaf-4b4f-ad54-a21a0cb5ff9b" targetNamespace="http://schemas.microsoft.com/office/2006/metadata/properties" ma:root="true" ma:fieldsID="632ca0e73f4a78d976638344bd437f47" ns2:_="" ns3:_="">
    <xsd:import namespace="b30e9aa3-99a0-4d34-b7cb-13e4c710f7bb"/>
    <xsd:import namespace="7c509b86-deaf-4b4f-ad54-a21a0cb5ff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LengthInSecond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e9aa3-99a0-4d34-b7cb-13e4c710f7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fc5b67b3-f07b-4a01-9212-9530f3790bc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509b86-deaf-4b4f-ad54-a21a0cb5ff9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70f3537a-43e6-485e-ad8f-22e9e3549df1}" ma:internalName="TaxCatchAll" ma:showField="CatchAllData" ma:web="7c509b86-deaf-4b4f-ad54-a21a0cb5ff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45B9CF-6DCE-4CC6-9973-87BCE881D8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e9aa3-99a0-4d34-b7cb-13e4c710f7bb"/>
    <ds:schemaRef ds:uri="7c509b86-deaf-4b4f-ad54-a21a0cb5ff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1DE6D4-41D0-463A-88D5-AA28B666614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149356</TotalTime>
  <Words>1684</Words>
  <Application>Microsoft Macintosh PowerPoint</Application>
  <PresentationFormat>Widescreen</PresentationFormat>
  <Paragraphs>277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Linux Libertine</vt:lpstr>
      <vt:lpstr>TimesNewRomanPSMT</vt:lpstr>
      <vt:lpstr>Arial</vt:lpstr>
      <vt:lpstr>Calibri</vt:lpstr>
      <vt:lpstr>Calibri Light</vt:lpstr>
      <vt:lpstr>Verdana</vt:lpstr>
      <vt:lpstr>Office Theme</vt:lpstr>
      <vt:lpstr> Behavioural &amp; Experimental  Economics  Strategic Interaction</vt:lpstr>
      <vt:lpstr>Course Outline</vt:lpstr>
      <vt:lpstr>Course Outline</vt:lpstr>
      <vt:lpstr>Classroom Experiment</vt:lpstr>
      <vt:lpstr>Strategic interaction</vt:lpstr>
      <vt:lpstr>Analytical Game Theory</vt:lpstr>
      <vt:lpstr>Game Theory</vt:lpstr>
      <vt:lpstr>Example: Prisoner’s Dilemma</vt:lpstr>
      <vt:lpstr>Example: Prisoner’s Dilemma</vt:lpstr>
      <vt:lpstr>Example: Prisoner’s Dilemma</vt:lpstr>
      <vt:lpstr>What should a player do in a game?</vt:lpstr>
      <vt:lpstr>Dominant &amp; dominated strategies</vt:lpstr>
      <vt:lpstr>PowerPoint Presentation</vt:lpstr>
      <vt:lpstr>Examples</vt:lpstr>
      <vt:lpstr>PowerPoint Presentation</vt:lpstr>
      <vt:lpstr>PowerPoint Presentation</vt:lpstr>
      <vt:lpstr>Nash equilibrium</vt:lpstr>
      <vt:lpstr>PowerPoint Presentation</vt:lpstr>
      <vt:lpstr>PowerPoint Presentation</vt:lpstr>
      <vt:lpstr>PowerPoint Presentation</vt:lpstr>
      <vt:lpstr>Nash equilibrium in mixed strategies </vt:lpstr>
      <vt:lpstr>PowerPoint Presentation</vt:lpstr>
      <vt:lpstr>Nash equilibrium in mixed strategies </vt:lpstr>
      <vt:lpstr>Equilibrium refinements </vt:lpstr>
      <vt:lpstr>Equilibrium refinements</vt:lpstr>
      <vt:lpstr>Equilibrium refinements</vt:lpstr>
      <vt:lpstr>Equilibrium refinements</vt:lpstr>
      <vt:lpstr>Equilibrium refinements</vt:lpstr>
      <vt:lpstr>Exercise </vt:lpstr>
      <vt:lpstr>A good normative theory?</vt:lpstr>
      <vt:lpstr>A good descriptive theory?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&amp; Experimental  Economics  Choice under Certainty</dc:title>
  <dc:creator>Philippos Louis</dc:creator>
  <cp:lastModifiedBy>lunzheng li</cp:lastModifiedBy>
  <cp:revision>16</cp:revision>
  <dcterms:created xsi:type="dcterms:W3CDTF">2022-08-03T15:01:56Z</dcterms:created>
  <dcterms:modified xsi:type="dcterms:W3CDTF">2024-04-08T13:00:55Z</dcterms:modified>
</cp:coreProperties>
</file>