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3"/>
  </p:sldMasterIdLst>
  <p:notesMasterIdLst>
    <p:notesMasterId r:id="rId34"/>
  </p:notesMasterIdLst>
  <p:sldIdLst>
    <p:sldId id="257" r:id="rId4"/>
    <p:sldId id="265" r:id="rId5"/>
    <p:sldId id="266" r:id="rId6"/>
    <p:sldId id="396" r:id="rId7"/>
    <p:sldId id="405" r:id="rId8"/>
    <p:sldId id="404" r:id="rId9"/>
    <p:sldId id="397" r:id="rId10"/>
    <p:sldId id="401" r:id="rId11"/>
    <p:sldId id="374" r:id="rId12"/>
    <p:sldId id="398" r:id="rId13"/>
    <p:sldId id="399" r:id="rId14"/>
    <p:sldId id="375" r:id="rId15"/>
    <p:sldId id="400" r:id="rId16"/>
    <p:sldId id="402" r:id="rId17"/>
    <p:sldId id="376" r:id="rId18"/>
    <p:sldId id="406" r:id="rId19"/>
    <p:sldId id="387" r:id="rId20"/>
    <p:sldId id="377" r:id="rId21"/>
    <p:sldId id="378" r:id="rId22"/>
    <p:sldId id="379" r:id="rId23"/>
    <p:sldId id="380" r:id="rId24"/>
    <p:sldId id="381" r:id="rId25"/>
    <p:sldId id="383" r:id="rId26"/>
    <p:sldId id="384" r:id="rId27"/>
    <p:sldId id="385" r:id="rId28"/>
    <p:sldId id="388" r:id="rId29"/>
    <p:sldId id="389" r:id="rId30"/>
    <p:sldId id="390" r:id="rId31"/>
    <p:sldId id="392" r:id="rId32"/>
    <p:sldId id="395" r:id="rId33"/>
  </p:sldIdLst>
  <p:sldSz cx="12192000" cy="6858000"/>
  <p:notesSz cx="6858000" cy="9144000"/>
  <p:defaultTextStyle>
    <a:defPPr>
      <a:defRPr lang="en-C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3A24DB-1065-5B40-A040-10AFB136D2F6}" v="76" dt="2024-04-07T20:42:30.1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0061"/>
    <p:restoredTop sz="96278"/>
  </p:normalViewPr>
  <p:slideViewPr>
    <p:cSldViewPr snapToGrid="0">
      <p:cViewPr varScale="1">
        <p:scale>
          <a:sx n="136" d="100"/>
          <a:sy n="136" d="100"/>
        </p:scale>
        <p:origin x="24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microsoft.com/office/2016/11/relationships/changesInfo" Target="changesInfos/changesInfo1.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Lunzheng" userId="e48b9765-4dad-4e93-91a4-667ddd881570" providerId="ADAL" clId="{A23A24DB-1065-5B40-A040-10AFB136D2F6}"/>
    <pc:docChg chg="undo custSel addSld delSld modSld sldOrd">
      <pc:chgData name="Li Lunzheng" userId="e48b9765-4dad-4e93-91a4-667ddd881570" providerId="ADAL" clId="{A23A24DB-1065-5B40-A040-10AFB136D2F6}" dt="2024-04-07T20:46:29.320" v="1226" actId="20577"/>
      <pc:docMkLst>
        <pc:docMk/>
      </pc:docMkLst>
      <pc:sldChg chg="modSp mod">
        <pc:chgData name="Li Lunzheng" userId="e48b9765-4dad-4e93-91a4-667ddd881570" providerId="ADAL" clId="{A23A24DB-1065-5B40-A040-10AFB136D2F6}" dt="2024-04-06T13:56:35.734" v="10" actId="20577"/>
        <pc:sldMkLst>
          <pc:docMk/>
          <pc:sldMk cId="3727905418" sldId="257"/>
        </pc:sldMkLst>
        <pc:spChg chg="mod">
          <ac:chgData name="Li Lunzheng" userId="e48b9765-4dad-4e93-91a4-667ddd881570" providerId="ADAL" clId="{A23A24DB-1065-5B40-A040-10AFB136D2F6}" dt="2024-04-06T13:56:35.734" v="10" actId="20577"/>
          <ac:spMkLst>
            <pc:docMk/>
            <pc:sldMk cId="3727905418" sldId="257"/>
            <ac:spMk id="3" creationId="{43B6188E-346E-09F9-501F-58A37E6A3584}"/>
          </ac:spMkLst>
        </pc:spChg>
      </pc:sldChg>
      <pc:sldChg chg="del">
        <pc:chgData name="Li Lunzheng" userId="e48b9765-4dad-4e93-91a4-667ddd881570" providerId="ADAL" clId="{A23A24DB-1065-5B40-A040-10AFB136D2F6}" dt="2024-04-06T13:56:59.071" v="20" actId="2696"/>
        <pc:sldMkLst>
          <pc:docMk/>
          <pc:sldMk cId="1088042673" sldId="260"/>
        </pc:sldMkLst>
      </pc:sldChg>
      <pc:sldChg chg="del">
        <pc:chgData name="Li Lunzheng" userId="e48b9765-4dad-4e93-91a4-667ddd881570" providerId="ADAL" clId="{A23A24DB-1065-5B40-A040-10AFB136D2F6}" dt="2024-04-06T13:56:55.453" v="15" actId="2696"/>
        <pc:sldMkLst>
          <pc:docMk/>
          <pc:sldMk cId="2267409598" sldId="261"/>
        </pc:sldMkLst>
      </pc:sldChg>
      <pc:sldChg chg="modSp mod">
        <pc:chgData name="Li Lunzheng" userId="e48b9765-4dad-4e93-91a4-667ddd881570" providerId="ADAL" clId="{A23A24DB-1065-5B40-A040-10AFB136D2F6}" dt="2024-04-06T13:56:45.801" v="11" actId="113"/>
        <pc:sldMkLst>
          <pc:docMk/>
          <pc:sldMk cId="1241086207" sldId="266"/>
        </pc:sldMkLst>
        <pc:spChg chg="mod">
          <ac:chgData name="Li Lunzheng" userId="e48b9765-4dad-4e93-91a4-667ddd881570" providerId="ADAL" clId="{A23A24DB-1065-5B40-A040-10AFB136D2F6}" dt="2024-04-06T13:56:45.801" v="11" actId="113"/>
          <ac:spMkLst>
            <pc:docMk/>
            <pc:sldMk cId="1241086207" sldId="266"/>
            <ac:spMk id="3" creationId="{9806FA87-943E-91EB-1090-357F0545EC7E}"/>
          </ac:spMkLst>
        </pc:spChg>
      </pc:sldChg>
      <pc:sldChg chg="del">
        <pc:chgData name="Li Lunzheng" userId="e48b9765-4dad-4e93-91a4-667ddd881570" providerId="ADAL" clId="{A23A24DB-1065-5B40-A040-10AFB136D2F6}" dt="2024-04-06T13:56:52.473" v="13" actId="2696"/>
        <pc:sldMkLst>
          <pc:docMk/>
          <pc:sldMk cId="2910381683" sldId="310"/>
        </pc:sldMkLst>
      </pc:sldChg>
      <pc:sldChg chg="del">
        <pc:chgData name="Li Lunzheng" userId="e48b9765-4dad-4e93-91a4-667ddd881570" providerId="ADAL" clId="{A23A24DB-1065-5B40-A040-10AFB136D2F6}" dt="2024-04-06T13:56:51.496" v="12" actId="2696"/>
        <pc:sldMkLst>
          <pc:docMk/>
          <pc:sldMk cId="1216546052" sldId="332"/>
        </pc:sldMkLst>
      </pc:sldChg>
      <pc:sldChg chg="del">
        <pc:chgData name="Li Lunzheng" userId="e48b9765-4dad-4e93-91a4-667ddd881570" providerId="ADAL" clId="{A23A24DB-1065-5B40-A040-10AFB136D2F6}" dt="2024-04-06T13:56:53.202" v="14" actId="2696"/>
        <pc:sldMkLst>
          <pc:docMk/>
          <pc:sldMk cId="2752138906" sldId="365"/>
        </pc:sldMkLst>
      </pc:sldChg>
      <pc:sldChg chg="del">
        <pc:chgData name="Li Lunzheng" userId="e48b9765-4dad-4e93-91a4-667ddd881570" providerId="ADAL" clId="{A23A24DB-1065-5B40-A040-10AFB136D2F6}" dt="2024-04-06T13:56:56.145" v="16" actId="2696"/>
        <pc:sldMkLst>
          <pc:docMk/>
          <pc:sldMk cId="3715864689" sldId="366"/>
        </pc:sldMkLst>
      </pc:sldChg>
      <pc:sldChg chg="del">
        <pc:chgData name="Li Lunzheng" userId="e48b9765-4dad-4e93-91a4-667ddd881570" providerId="ADAL" clId="{A23A24DB-1065-5B40-A040-10AFB136D2F6}" dt="2024-04-06T13:56:56.857" v="17" actId="2696"/>
        <pc:sldMkLst>
          <pc:docMk/>
          <pc:sldMk cId="94552561" sldId="367"/>
        </pc:sldMkLst>
      </pc:sldChg>
      <pc:sldChg chg="del">
        <pc:chgData name="Li Lunzheng" userId="e48b9765-4dad-4e93-91a4-667ddd881570" providerId="ADAL" clId="{A23A24DB-1065-5B40-A040-10AFB136D2F6}" dt="2024-04-06T13:56:57.872" v="18" actId="2696"/>
        <pc:sldMkLst>
          <pc:docMk/>
          <pc:sldMk cId="2122997695" sldId="368"/>
        </pc:sldMkLst>
      </pc:sldChg>
      <pc:sldChg chg="del">
        <pc:chgData name="Li Lunzheng" userId="e48b9765-4dad-4e93-91a4-667ddd881570" providerId="ADAL" clId="{A23A24DB-1065-5B40-A040-10AFB136D2F6}" dt="2024-04-06T13:56:58.518" v="19" actId="2696"/>
        <pc:sldMkLst>
          <pc:docMk/>
          <pc:sldMk cId="872156072" sldId="369"/>
        </pc:sldMkLst>
      </pc:sldChg>
      <pc:sldChg chg="del">
        <pc:chgData name="Li Lunzheng" userId="e48b9765-4dad-4e93-91a4-667ddd881570" providerId="ADAL" clId="{A23A24DB-1065-5B40-A040-10AFB136D2F6}" dt="2024-04-06T13:56:59.811" v="21" actId="2696"/>
        <pc:sldMkLst>
          <pc:docMk/>
          <pc:sldMk cId="1034560253" sldId="370"/>
        </pc:sldMkLst>
      </pc:sldChg>
      <pc:sldChg chg="del">
        <pc:chgData name="Li Lunzheng" userId="e48b9765-4dad-4e93-91a4-667ddd881570" providerId="ADAL" clId="{A23A24DB-1065-5B40-A040-10AFB136D2F6}" dt="2024-04-06T13:57:00.399" v="22" actId="2696"/>
        <pc:sldMkLst>
          <pc:docMk/>
          <pc:sldMk cId="2891167080" sldId="371"/>
        </pc:sldMkLst>
      </pc:sldChg>
      <pc:sldChg chg="add del">
        <pc:chgData name="Li Lunzheng" userId="e48b9765-4dad-4e93-91a4-667ddd881570" providerId="ADAL" clId="{A23A24DB-1065-5B40-A040-10AFB136D2F6}" dt="2024-04-06T13:57:45.079" v="27" actId="2696"/>
        <pc:sldMkLst>
          <pc:docMk/>
          <pc:sldMk cId="3985457646" sldId="372"/>
        </pc:sldMkLst>
      </pc:sldChg>
      <pc:sldChg chg="add del">
        <pc:chgData name="Li Lunzheng" userId="e48b9765-4dad-4e93-91a4-667ddd881570" providerId="ADAL" clId="{A23A24DB-1065-5B40-A040-10AFB136D2F6}" dt="2024-04-06T13:57:45.748" v="28" actId="2696"/>
        <pc:sldMkLst>
          <pc:docMk/>
          <pc:sldMk cId="2941701495" sldId="373"/>
        </pc:sldMkLst>
      </pc:sldChg>
      <pc:sldChg chg="modSp mod ord modAnim">
        <pc:chgData name="Li Lunzheng" userId="e48b9765-4dad-4e93-91a4-667ddd881570" providerId="ADAL" clId="{A23A24DB-1065-5B40-A040-10AFB136D2F6}" dt="2024-04-07T15:13:00.668" v="917"/>
        <pc:sldMkLst>
          <pc:docMk/>
          <pc:sldMk cId="1913437850" sldId="374"/>
        </pc:sldMkLst>
        <pc:spChg chg="mod">
          <ac:chgData name="Li Lunzheng" userId="e48b9765-4dad-4e93-91a4-667ddd881570" providerId="ADAL" clId="{A23A24DB-1065-5B40-A040-10AFB136D2F6}" dt="2024-04-07T15:10:39.021" v="892" actId="255"/>
          <ac:spMkLst>
            <pc:docMk/>
            <pc:sldMk cId="1913437850" sldId="374"/>
            <ac:spMk id="4" creationId="{4B1E6B14-2018-98C5-5792-E2771AE71FE6}"/>
          </ac:spMkLst>
        </pc:spChg>
        <pc:spChg chg="mod">
          <ac:chgData name="Li Lunzheng" userId="e48b9765-4dad-4e93-91a4-667ddd881570" providerId="ADAL" clId="{A23A24DB-1065-5B40-A040-10AFB136D2F6}" dt="2024-04-07T15:12:28.239" v="915" actId="27636"/>
          <ac:spMkLst>
            <pc:docMk/>
            <pc:sldMk cId="1913437850" sldId="374"/>
            <ac:spMk id="5" creationId="{9388C481-73D3-B696-62B5-B120F1C5896E}"/>
          </ac:spMkLst>
        </pc:spChg>
      </pc:sldChg>
      <pc:sldChg chg="modSp mod modAnim">
        <pc:chgData name="Li Lunzheng" userId="e48b9765-4dad-4e93-91a4-667ddd881570" providerId="ADAL" clId="{A23A24DB-1065-5B40-A040-10AFB136D2F6}" dt="2024-04-07T13:46:36.373" v="628"/>
        <pc:sldMkLst>
          <pc:docMk/>
          <pc:sldMk cId="1317436811" sldId="375"/>
        </pc:sldMkLst>
        <pc:spChg chg="mod">
          <ac:chgData name="Li Lunzheng" userId="e48b9765-4dad-4e93-91a4-667ddd881570" providerId="ADAL" clId="{A23A24DB-1065-5B40-A040-10AFB136D2F6}" dt="2024-04-07T13:37:53.668" v="582" actId="1076"/>
          <ac:spMkLst>
            <pc:docMk/>
            <pc:sldMk cId="1317436811" sldId="375"/>
            <ac:spMk id="3" creationId="{D55D7BC7-DAC1-ACF9-B0EA-518BFEB55F5D}"/>
          </ac:spMkLst>
        </pc:spChg>
      </pc:sldChg>
      <pc:sldChg chg="addSp modSp mod modAnim">
        <pc:chgData name="Li Lunzheng" userId="e48b9765-4dad-4e93-91a4-667ddd881570" providerId="ADAL" clId="{A23A24DB-1065-5B40-A040-10AFB136D2F6}" dt="2024-04-07T13:46:03.177" v="624"/>
        <pc:sldMkLst>
          <pc:docMk/>
          <pc:sldMk cId="586798112" sldId="376"/>
        </pc:sldMkLst>
        <pc:spChg chg="add mod">
          <ac:chgData name="Li Lunzheng" userId="e48b9765-4dad-4e93-91a4-667ddd881570" providerId="ADAL" clId="{A23A24DB-1065-5B40-A040-10AFB136D2F6}" dt="2024-04-07T13:45:34.071" v="622" actId="1076"/>
          <ac:spMkLst>
            <pc:docMk/>
            <pc:sldMk cId="586798112" sldId="376"/>
            <ac:spMk id="9" creationId="{F3B30929-E879-C1F6-05CE-AB43E962E31A}"/>
          </ac:spMkLst>
        </pc:spChg>
        <pc:spChg chg="add mod">
          <ac:chgData name="Li Lunzheng" userId="e48b9765-4dad-4e93-91a4-667ddd881570" providerId="ADAL" clId="{A23A24DB-1065-5B40-A040-10AFB136D2F6}" dt="2024-04-07T13:45:27.578" v="621" actId="1076"/>
          <ac:spMkLst>
            <pc:docMk/>
            <pc:sldMk cId="586798112" sldId="376"/>
            <ac:spMk id="10" creationId="{B3895785-EF9E-1ED8-1940-49B5D4B9F192}"/>
          </ac:spMkLst>
        </pc:spChg>
        <pc:spChg chg="add mod">
          <ac:chgData name="Li Lunzheng" userId="e48b9765-4dad-4e93-91a4-667ddd881570" providerId="ADAL" clId="{A23A24DB-1065-5B40-A040-10AFB136D2F6}" dt="2024-04-07T13:45:19.117" v="620" actId="1076"/>
          <ac:spMkLst>
            <pc:docMk/>
            <pc:sldMk cId="586798112" sldId="376"/>
            <ac:spMk id="11" creationId="{B8074B1B-897C-3CD9-4249-A60F219E2669}"/>
          </ac:spMkLst>
        </pc:spChg>
      </pc:sldChg>
      <pc:sldChg chg="modSp mod">
        <pc:chgData name="Li Lunzheng" userId="e48b9765-4dad-4e93-91a4-667ddd881570" providerId="ADAL" clId="{A23A24DB-1065-5B40-A040-10AFB136D2F6}" dt="2024-04-07T19:20:33.688" v="926"/>
        <pc:sldMkLst>
          <pc:docMk/>
          <pc:sldMk cId="578951506" sldId="378"/>
        </pc:sldMkLst>
        <pc:spChg chg="mod">
          <ac:chgData name="Li Lunzheng" userId="e48b9765-4dad-4e93-91a4-667ddd881570" providerId="ADAL" clId="{A23A24DB-1065-5B40-A040-10AFB136D2F6}" dt="2024-04-07T19:20:33.688" v="926"/>
          <ac:spMkLst>
            <pc:docMk/>
            <pc:sldMk cId="578951506" sldId="378"/>
            <ac:spMk id="2" creationId="{A9A844A0-28C5-C8A3-A4F8-2188241C8C7F}"/>
          </ac:spMkLst>
        </pc:spChg>
      </pc:sldChg>
      <pc:sldChg chg="modSp mod">
        <pc:chgData name="Li Lunzheng" userId="e48b9765-4dad-4e93-91a4-667ddd881570" providerId="ADAL" clId="{A23A24DB-1065-5B40-A040-10AFB136D2F6}" dt="2024-04-07T19:31:17.506" v="1002" actId="27636"/>
        <pc:sldMkLst>
          <pc:docMk/>
          <pc:sldMk cId="654980358" sldId="381"/>
        </pc:sldMkLst>
        <pc:spChg chg="mod">
          <ac:chgData name="Li Lunzheng" userId="e48b9765-4dad-4e93-91a4-667ddd881570" providerId="ADAL" clId="{A23A24DB-1065-5B40-A040-10AFB136D2F6}" dt="2024-04-07T19:31:17.506" v="1002" actId="27636"/>
          <ac:spMkLst>
            <pc:docMk/>
            <pc:sldMk cId="654980358" sldId="381"/>
            <ac:spMk id="3" creationId="{302105BB-6E9F-5D3D-8BE3-419A6EA33165}"/>
          </ac:spMkLst>
        </pc:spChg>
      </pc:sldChg>
      <pc:sldChg chg="del">
        <pc:chgData name="Li Lunzheng" userId="e48b9765-4dad-4e93-91a4-667ddd881570" providerId="ADAL" clId="{A23A24DB-1065-5B40-A040-10AFB136D2F6}" dt="2024-04-06T13:58:20.472" v="29" actId="2696"/>
        <pc:sldMkLst>
          <pc:docMk/>
          <pc:sldMk cId="3760292970" sldId="382"/>
        </pc:sldMkLst>
      </pc:sldChg>
      <pc:sldChg chg="del">
        <pc:chgData name="Li Lunzheng" userId="e48b9765-4dad-4e93-91a4-667ddd881570" providerId="ADAL" clId="{A23A24DB-1065-5B40-A040-10AFB136D2F6}" dt="2024-04-07T11:27:50.158" v="261" actId="2696"/>
        <pc:sldMkLst>
          <pc:docMk/>
          <pc:sldMk cId="3750461083" sldId="386"/>
        </pc:sldMkLst>
      </pc:sldChg>
      <pc:sldChg chg="modSp mod">
        <pc:chgData name="Li Lunzheng" userId="e48b9765-4dad-4e93-91a4-667ddd881570" providerId="ADAL" clId="{A23A24DB-1065-5B40-A040-10AFB136D2F6}" dt="2024-04-07T19:34:01.722" v="1006" actId="20577"/>
        <pc:sldMkLst>
          <pc:docMk/>
          <pc:sldMk cId="1147667283" sldId="389"/>
        </pc:sldMkLst>
        <pc:spChg chg="mod">
          <ac:chgData name="Li Lunzheng" userId="e48b9765-4dad-4e93-91a4-667ddd881570" providerId="ADAL" clId="{A23A24DB-1065-5B40-A040-10AFB136D2F6}" dt="2024-04-07T19:34:01.722" v="1006" actId="20577"/>
          <ac:spMkLst>
            <pc:docMk/>
            <pc:sldMk cId="1147667283" sldId="389"/>
            <ac:spMk id="5" creationId="{66BA34FA-ABB5-AEC3-0021-D60DBD4252D0}"/>
          </ac:spMkLst>
        </pc:spChg>
      </pc:sldChg>
      <pc:sldChg chg="del">
        <pc:chgData name="Li Lunzheng" userId="e48b9765-4dad-4e93-91a4-667ddd881570" providerId="ADAL" clId="{A23A24DB-1065-5B40-A040-10AFB136D2F6}" dt="2024-04-07T19:40:34.579" v="1035" actId="2696"/>
        <pc:sldMkLst>
          <pc:docMk/>
          <pc:sldMk cId="2543387922" sldId="391"/>
        </pc:sldMkLst>
      </pc:sldChg>
      <pc:sldChg chg="modSp del mod">
        <pc:chgData name="Li Lunzheng" userId="e48b9765-4dad-4e93-91a4-667ddd881570" providerId="ADAL" clId="{A23A24DB-1065-5B40-A040-10AFB136D2F6}" dt="2024-04-07T19:33:37.358" v="1004" actId="2696"/>
        <pc:sldMkLst>
          <pc:docMk/>
          <pc:sldMk cId="3716808537" sldId="393"/>
        </pc:sldMkLst>
        <pc:spChg chg="mod">
          <ac:chgData name="Li Lunzheng" userId="e48b9765-4dad-4e93-91a4-667ddd881570" providerId="ADAL" clId="{A23A24DB-1065-5B40-A040-10AFB136D2F6}" dt="2024-04-07T19:32:21.925" v="1003"/>
          <ac:spMkLst>
            <pc:docMk/>
            <pc:sldMk cId="3716808537" sldId="393"/>
            <ac:spMk id="2" creationId="{9A9A228C-882A-047E-211D-24C4E88184CE}"/>
          </ac:spMkLst>
        </pc:spChg>
      </pc:sldChg>
      <pc:sldChg chg="del">
        <pc:chgData name="Li Lunzheng" userId="e48b9765-4dad-4e93-91a4-667ddd881570" providerId="ADAL" clId="{A23A24DB-1065-5B40-A040-10AFB136D2F6}" dt="2024-04-07T19:33:38.992" v="1005" actId="2696"/>
        <pc:sldMkLst>
          <pc:docMk/>
          <pc:sldMk cId="2217255533" sldId="394"/>
        </pc:sldMkLst>
      </pc:sldChg>
      <pc:sldChg chg="modSp new mod ord">
        <pc:chgData name="Li Lunzheng" userId="e48b9765-4dad-4e93-91a4-667ddd881570" providerId="ADAL" clId="{A23A24DB-1065-5B40-A040-10AFB136D2F6}" dt="2024-04-06T14:10:45.775" v="76" actId="114"/>
        <pc:sldMkLst>
          <pc:docMk/>
          <pc:sldMk cId="3045440130" sldId="396"/>
        </pc:sldMkLst>
        <pc:spChg chg="mod">
          <ac:chgData name="Li Lunzheng" userId="e48b9765-4dad-4e93-91a4-667ddd881570" providerId="ADAL" clId="{A23A24DB-1065-5B40-A040-10AFB136D2F6}" dt="2024-04-06T14:09:36.406" v="69" actId="20577"/>
          <ac:spMkLst>
            <pc:docMk/>
            <pc:sldMk cId="3045440130" sldId="396"/>
            <ac:spMk id="2" creationId="{858643D0-078E-F6A2-87FB-BF3B85A03B02}"/>
          </ac:spMkLst>
        </pc:spChg>
        <pc:spChg chg="mod">
          <ac:chgData name="Li Lunzheng" userId="e48b9765-4dad-4e93-91a4-667ddd881570" providerId="ADAL" clId="{A23A24DB-1065-5B40-A040-10AFB136D2F6}" dt="2024-04-06T14:10:45.775" v="76" actId="114"/>
          <ac:spMkLst>
            <pc:docMk/>
            <pc:sldMk cId="3045440130" sldId="396"/>
            <ac:spMk id="3" creationId="{E786348C-02A8-00A5-3FBF-FB5566E0DA30}"/>
          </ac:spMkLst>
        </pc:spChg>
      </pc:sldChg>
      <pc:sldChg chg="addSp delSp modSp new mod modAnim">
        <pc:chgData name="Li Lunzheng" userId="e48b9765-4dad-4e93-91a4-667ddd881570" providerId="ADAL" clId="{A23A24DB-1065-5B40-A040-10AFB136D2F6}" dt="2024-04-07T11:28:29.155" v="266" actId="255"/>
        <pc:sldMkLst>
          <pc:docMk/>
          <pc:sldMk cId="1387064002" sldId="397"/>
        </pc:sldMkLst>
        <pc:spChg chg="mod">
          <ac:chgData name="Li Lunzheng" userId="e48b9765-4dad-4e93-91a4-667ddd881570" providerId="ADAL" clId="{A23A24DB-1065-5B40-A040-10AFB136D2F6}" dt="2024-04-06T18:32:30.904" v="86"/>
          <ac:spMkLst>
            <pc:docMk/>
            <pc:sldMk cId="1387064002" sldId="397"/>
            <ac:spMk id="2" creationId="{B7CC004D-3F92-B8AF-71B1-5A9D709025C8}"/>
          </ac:spMkLst>
        </pc:spChg>
        <pc:spChg chg="del">
          <ac:chgData name="Li Lunzheng" userId="e48b9765-4dad-4e93-91a4-667ddd881570" providerId="ADAL" clId="{A23A24DB-1065-5B40-A040-10AFB136D2F6}" dt="2024-04-06T14:54:30.200" v="78"/>
          <ac:spMkLst>
            <pc:docMk/>
            <pc:sldMk cId="1387064002" sldId="397"/>
            <ac:spMk id="3" creationId="{3A740124-7B9A-A72F-F8EF-691B5DA6A012}"/>
          </ac:spMkLst>
        </pc:spChg>
        <pc:spChg chg="add mod">
          <ac:chgData name="Li Lunzheng" userId="e48b9765-4dad-4e93-91a4-667ddd881570" providerId="ADAL" clId="{A23A24DB-1065-5B40-A040-10AFB136D2F6}" dt="2024-04-07T11:28:17.372" v="264" actId="255"/>
          <ac:spMkLst>
            <pc:docMk/>
            <pc:sldMk cId="1387064002" sldId="397"/>
            <ac:spMk id="5" creationId="{04010219-E45A-1149-AE9B-D05BE50588F0}"/>
          </ac:spMkLst>
        </pc:spChg>
        <pc:spChg chg="add mod">
          <ac:chgData name="Li Lunzheng" userId="e48b9765-4dad-4e93-91a4-667ddd881570" providerId="ADAL" clId="{A23A24DB-1065-5B40-A040-10AFB136D2F6}" dt="2024-04-07T11:28:04.019" v="262" actId="255"/>
          <ac:spMkLst>
            <pc:docMk/>
            <pc:sldMk cId="1387064002" sldId="397"/>
            <ac:spMk id="6" creationId="{8C29AC4E-7879-96B5-238C-3E4B8323C579}"/>
          </ac:spMkLst>
        </pc:spChg>
        <pc:spChg chg="add mod">
          <ac:chgData name="Li Lunzheng" userId="e48b9765-4dad-4e93-91a4-667ddd881570" providerId="ADAL" clId="{A23A24DB-1065-5B40-A040-10AFB136D2F6}" dt="2024-04-07T11:28:29.155" v="266" actId="255"/>
          <ac:spMkLst>
            <pc:docMk/>
            <pc:sldMk cId="1387064002" sldId="397"/>
            <ac:spMk id="7" creationId="{BAECB100-98D1-93C3-3BC7-44733FB9416B}"/>
          </ac:spMkLst>
        </pc:spChg>
        <pc:picChg chg="add mod">
          <ac:chgData name="Li Lunzheng" userId="e48b9765-4dad-4e93-91a4-667ddd881570" providerId="ADAL" clId="{A23A24DB-1065-5B40-A040-10AFB136D2F6}" dt="2024-04-06T14:58:03.173" v="84" actId="1076"/>
          <ac:picMkLst>
            <pc:docMk/>
            <pc:sldMk cId="1387064002" sldId="397"/>
            <ac:picMk id="4" creationId="{DE624C97-D0CF-C823-1C39-F17CF791CD38}"/>
          </ac:picMkLst>
        </pc:picChg>
      </pc:sldChg>
      <pc:sldChg chg="addSp delSp modSp new mod ord modClrScheme chgLayout">
        <pc:chgData name="Li Lunzheng" userId="e48b9765-4dad-4e93-91a4-667ddd881570" providerId="ADAL" clId="{A23A24DB-1065-5B40-A040-10AFB136D2F6}" dt="2024-04-07T11:31:51.051" v="277" actId="20578"/>
        <pc:sldMkLst>
          <pc:docMk/>
          <pc:sldMk cId="3170105453" sldId="398"/>
        </pc:sldMkLst>
        <pc:spChg chg="del">
          <ac:chgData name="Li Lunzheng" userId="e48b9765-4dad-4e93-91a4-667ddd881570" providerId="ADAL" clId="{A23A24DB-1065-5B40-A040-10AFB136D2F6}" dt="2024-04-07T11:23:01.734" v="219" actId="478"/>
          <ac:spMkLst>
            <pc:docMk/>
            <pc:sldMk cId="3170105453" sldId="398"/>
            <ac:spMk id="2" creationId="{9E4BDEF5-6A7F-988E-F446-6C4EF9D8F833}"/>
          </ac:spMkLst>
        </pc:spChg>
        <pc:spChg chg="del">
          <ac:chgData name="Li Lunzheng" userId="e48b9765-4dad-4e93-91a4-667ddd881570" providerId="ADAL" clId="{A23A24DB-1065-5B40-A040-10AFB136D2F6}" dt="2024-04-07T11:23:03.116" v="220" actId="478"/>
          <ac:spMkLst>
            <pc:docMk/>
            <pc:sldMk cId="3170105453" sldId="398"/>
            <ac:spMk id="3" creationId="{29A768FE-F753-F376-0EB5-DE6C02412C14}"/>
          </ac:spMkLst>
        </pc:spChg>
        <pc:spChg chg="add mod">
          <ac:chgData name="Li Lunzheng" userId="e48b9765-4dad-4e93-91a4-667ddd881570" providerId="ADAL" clId="{A23A24DB-1065-5B40-A040-10AFB136D2F6}" dt="2024-04-07T11:24:40.216" v="242"/>
          <ac:spMkLst>
            <pc:docMk/>
            <pc:sldMk cId="3170105453" sldId="398"/>
            <ac:spMk id="4" creationId="{A02D129B-7C2B-C60D-1BD5-C3E8563A0CC0}"/>
          </ac:spMkLst>
        </pc:spChg>
        <pc:spChg chg="add mod">
          <ac:chgData name="Li Lunzheng" userId="e48b9765-4dad-4e93-91a4-667ddd881570" providerId="ADAL" clId="{A23A24DB-1065-5B40-A040-10AFB136D2F6}" dt="2024-04-07T11:30:31.935" v="275" actId="113"/>
          <ac:spMkLst>
            <pc:docMk/>
            <pc:sldMk cId="3170105453" sldId="398"/>
            <ac:spMk id="5" creationId="{2FF2E9C3-BA99-6F40-895E-8C49513B04E8}"/>
          </ac:spMkLst>
        </pc:spChg>
      </pc:sldChg>
      <pc:sldChg chg="addSp modSp new mod">
        <pc:chgData name="Li Lunzheng" userId="e48b9765-4dad-4e93-91a4-667ddd881570" providerId="ADAL" clId="{A23A24DB-1065-5B40-A040-10AFB136D2F6}" dt="2024-04-07T13:04:03.048" v="430" actId="1076"/>
        <pc:sldMkLst>
          <pc:docMk/>
          <pc:sldMk cId="543671687" sldId="399"/>
        </pc:sldMkLst>
        <pc:spChg chg="mod">
          <ac:chgData name="Li Lunzheng" userId="e48b9765-4dad-4e93-91a4-667ddd881570" providerId="ADAL" clId="{A23A24DB-1065-5B40-A040-10AFB136D2F6}" dt="2024-04-07T11:40:24.477" v="369"/>
          <ac:spMkLst>
            <pc:docMk/>
            <pc:sldMk cId="543671687" sldId="399"/>
            <ac:spMk id="2" creationId="{D19AB5EE-554C-64F7-E1CC-8D6413FBE358}"/>
          </ac:spMkLst>
        </pc:spChg>
        <pc:spChg chg="mod">
          <ac:chgData name="Li Lunzheng" userId="e48b9765-4dad-4e93-91a4-667ddd881570" providerId="ADAL" clId="{A23A24DB-1065-5B40-A040-10AFB136D2F6}" dt="2024-04-07T13:03:59.240" v="429" actId="1076"/>
          <ac:spMkLst>
            <pc:docMk/>
            <pc:sldMk cId="543671687" sldId="399"/>
            <ac:spMk id="3" creationId="{720D5989-84E9-F14B-5BCE-58E80A880477}"/>
          </ac:spMkLst>
        </pc:spChg>
        <pc:spChg chg="add mod">
          <ac:chgData name="Li Lunzheng" userId="e48b9765-4dad-4e93-91a4-667ddd881570" providerId="ADAL" clId="{A23A24DB-1065-5B40-A040-10AFB136D2F6}" dt="2024-04-07T13:04:03.048" v="430" actId="1076"/>
          <ac:spMkLst>
            <pc:docMk/>
            <pc:sldMk cId="543671687" sldId="399"/>
            <ac:spMk id="4" creationId="{54BD1CC0-A943-B77C-D7AC-523E831A8A7D}"/>
          </ac:spMkLst>
        </pc:spChg>
        <pc:spChg chg="add mod">
          <ac:chgData name="Li Lunzheng" userId="e48b9765-4dad-4e93-91a4-667ddd881570" providerId="ADAL" clId="{A23A24DB-1065-5B40-A040-10AFB136D2F6}" dt="2024-04-07T13:03:44.285" v="426" actId="255"/>
          <ac:spMkLst>
            <pc:docMk/>
            <pc:sldMk cId="543671687" sldId="399"/>
            <ac:spMk id="5" creationId="{6AAA56C8-EC10-1E52-E043-4A3B7C87A23E}"/>
          </ac:spMkLst>
        </pc:spChg>
      </pc:sldChg>
      <pc:sldChg chg="modSp add mod">
        <pc:chgData name="Li Lunzheng" userId="e48b9765-4dad-4e93-91a4-667ddd881570" providerId="ADAL" clId="{A23A24DB-1065-5B40-A040-10AFB136D2F6}" dt="2024-04-07T13:38:17.738" v="587" actId="113"/>
        <pc:sldMkLst>
          <pc:docMk/>
          <pc:sldMk cId="2123683432" sldId="400"/>
        </pc:sldMkLst>
        <pc:spChg chg="mod">
          <ac:chgData name="Li Lunzheng" userId="e48b9765-4dad-4e93-91a4-667ddd881570" providerId="ADAL" clId="{A23A24DB-1065-5B40-A040-10AFB136D2F6}" dt="2024-04-07T13:38:17.738" v="587" actId="113"/>
          <ac:spMkLst>
            <pc:docMk/>
            <pc:sldMk cId="2123683432" sldId="400"/>
            <ac:spMk id="3" creationId="{D55D7BC7-DAC1-ACF9-B0EA-518BFEB55F5D}"/>
          </ac:spMkLst>
        </pc:spChg>
      </pc:sldChg>
      <pc:sldChg chg="add del">
        <pc:chgData name="Li Lunzheng" userId="e48b9765-4dad-4e93-91a4-667ddd881570" providerId="ADAL" clId="{A23A24DB-1065-5B40-A040-10AFB136D2F6}" dt="2024-04-07T13:06:07.184" v="432" actId="2696"/>
        <pc:sldMkLst>
          <pc:docMk/>
          <pc:sldMk cId="3814893063" sldId="400"/>
        </pc:sldMkLst>
      </pc:sldChg>
      <pc:sldChg chg="addSp delSp modSp new mod modAnim">
        <pc:chgData name="Li Lunzheng" userId="e48b9765-4dad-4e93-91a4-667ddd881570" providerId="ADAL" clId="{A23A24DB-1065-5B40-A040-10AFB136D2F6}" dt="2024-04-07T15:14:07.606" v="918"/>
        <pc:sldMkLst>
          <pc:docMk/>
          <pc:sldMk cId="684795709" sldId="401"/>
        </pc:sldMkLst>
        <pc:spChg chg="mod">
          <ac:chgData name="Li Lunzheng" userId="e48b9765-4dad-4e93-91a4-667ddd881570" providerId="ADAL" clId="{A23A24DB-1065-5B40-A040-10AFB136D2F6}" dt="2024-04-07T14:38:16.775" v="673"/>
          <ac:spMkLst>
            <pc:docMk/>
            <pc:sldMk cId="684795709" sldId="401"/>
            <ac:spMk id="2" creationId="{4E926C99-AB0B-3454-DD90-CCA8382A3472}"/>
          </ac:spMkLst>
        </pc:spChg>
        <pc:spChg chg="del">
          <ac:chgData name="Li Lunzheng" userId="e48b9765-4dad-4e93-91a4-667ddd881570" providerId="ADAL" clId="{A23A24DB-1065-5B40-A040-10AFB136D2F6}" dt="2024-04-07T14:31:07.951" v="658"/>
          <ac:spMkLst>
            <pc:docMk/>
            <pc:sldMk cId="684795709" sldId="401"/>
            <ac:spMk id="3" creationId="{AD3376F0-BFC9-6E53-4A1D-993333C1D21D}"/>
          </ac:spMkLst>
        </pc:spChg>
        <pc:spChg chg="add del mod">
          <ac:chgData name="Li Lunzheng" userId="e48b9765-4dad-4e93-91a4-667ddd881570" providerId="ADAL" clId="{A23A24DB-1065-5B40-A040-10AFB136D2F6}" dt="2024-04-07T14:37:04.131" v="670" actId="478"/>
          <ac:spMkLst>
            <pc:docMk/>
            <pc:sldMk cId="684795709" sldId="401"/>
            <ac:spMk id="5" creationId="{638DA28E-C0D7-3063-0A2D-9726B36453CB}"/>
          </ac:spMkLst>
        </pc:spChg>
        <pc:spChg chg="add mod">
          <ac:chgData name="Li Lunzheng" userId="e48b9765-4dad-4e93-91a4-667ddd881570" providerId="ADAL" clId="{A23A24DB-1065-5B40-A040-10AFB136D2F6}" dt="2024-04-07T14:38:06.939" v="672" actId="1076"/>
          <ac:spMkLst>
            <pc:docMk/>
            <pc:sldMk cId="684795709" sldId="401"/>
            <ac:spMk id="6" creationId="{83AC9E22-D5ED-90FE-4A44-9E3C894A2C0B}"/>
          </ac:spMkLst>
        </pc:spChg>
        <pc:spChg chg="add mod">
          <ac:chgData name="Li Lunzheng" userId="e48b9765-4dad-4e93-91a4-667ddd881570" providerId="ADAL" clId="{A23A24DB-1065-5B40-A040-10AFB136D2F6}" dt="2024-04-07T14:43:43.781" v="743" actId="113"/>
          <ac:spMkLst>
            <pc:docMk/>
            <pc:sldMk cId="684795709" sldId="401"/>
            <ac:spMk id="7" creationId="{12691F0C-1D94-8ADD-15BE-6B41701DC216}"/>
          </ac:spMkLst>
        </pc:spChg>
        <pc:picChg chg="add mod">
          <ac:chgData name="Li Lunzheng" userId="e48b9765-4dad-4e93-91a4-667ddd881570" providerId="ADAL" clId="{A23A24DB-1065-5B40-A040-10AFB136D2F6}" dt="2024-04-07T14:31:10.372" v="659" actId="1076"/>
          <ac:picMkLst>
            <pc:docMk/>
            <pc:sldMk cId="684795709" sldId="401"/>
            <ac:picMk id="4" creationId="{60626101-FF35-EEC9-1F82-6D1957106BCA}"/>
          </ac:picMkLst>
        </pc:picChg>
      </pc:sldChg>
      <pc:sldChg chg="addSp delSp modSp new mod setBg">
        <pc:chgData name="Li Lunzheng" userId="e48b9765-4dad-4e93-91a4-667ddd881570" providerId="ADAL" clId="{A23A24DB-1065-5B40-A040-10AFB136D2F6}" dt="2024-04-07T18:28:55.237" v="925" actId="26606"/>
        <pc:sldMkLst>
          <pc:docMk/>
          <pc:sldMk cId="1731910389" sldId="402"/>
        </pc:sldMkLst>
        <pc:spChg chg="add del">
          <ac:chgData name="Li Lunzheng" userId="e48b9765-4dad-4e93-91a4-667ddd881570" providerId="ADAL" clId="{A23A24DB-1065-5B40-A040-10AFB136D2F6}" dt="2024-04-07T18:28:55.237" v="925" actId="26606"/>
          <ac:spMkLst>
            <pc:docMk/>
            <pc:sldMk cId="1731910389" sldId="402"/>
            <ac:spMk id="2" creationId="{A76C81C7-0054-C323-295D-8F83AC1F822D}"/>
          </ac:spMkLst>
        </pc:spChg>
        <pc:spChg chg="del">
          <ac:chgData name="Li Lunzheng" userId="e48b9765-4dad-4e93-91a4-667ddd881570" providerId="ADAL" clId="{A23A24DB-1065-5B40-A040-10AFB136D2F6}" dt="2024-04-07T18:28:44.372" v="920"/>
          <ac:spMkLst>
            <pc:docMk/>
            <pc:sldMk cId="1731910389" sldId="402"/>
            <ac:spMk id="3" creationId="{4BB778CB-6237-B1E5-E83F-E6CEF40A2D45}"/>
          </ac:spMkLst>
        </pc:spChg>
        <pc:spChg chg="add del">
          <ac:chgData name="Li Lunzheng" userId="e48b9765-4dad-4e93-91a4-667ddd881570" providerId="ADAL" clId="{A23A24DB-1065-5B40-A040-10AFB136D2F6}" dt="2024-04-07T18:28:55.228" v="924" actId="26606"/>
          <ac:spMkLst>
            <pc:docMk/>
            <pc:sldMk cId="1731910389" sldId="402"/>
            <ac:spMk id="10" creationId="{42A4FC2C-047E-45A5-965D-8E1E3BF09BC6}"/>
          </ac:spMkLst>
        </pc:spChg>
        <pc:picChg chg="add mod">
          <ac:chgData name="Li Lunzheng" userId="e48b9765-4dad-4e93-91a4-667ddd881570" providerId="ADAL" clId="{A23A24DB-1065-5B40-A040-10AFB136D2F6}" dt="2024-04-07T18:28:55.237" v="925" actId="26606"/>
          <ac:picMkLst>
            <pc:docMk/>
            <pc:sldMk cId="1731910389" sldId="402"/>
            <ac:picMk id="5" creationId="{CDEC76A5-C6CA-B675-8C09-64CDD73C0ED7}"/>
          </ac:picMkLst>
        </pc:picChg>
      </pc:sldChg>
      <pc:sldChg chg="addSp delSp modSp new del mod ord modClrScheme chgLayout">
        <pc:chgData name="Li Lunzheng" userId="e48b9765-4dad-4e93-91a4-667ddd881570" providerId="ADAL" clId="{A23A24DB-1065-5B40-A040-10AFB136D2F6}" dt="2024-04-07T19:21:49.424" v="940" actId="2696"/>
        <pc:sldMkLst>
          <pc:docMk/>
          <pc:sldMk cId="1861543699" sldId="403"/>
        </pc:sldMkLst>
        <pc:spChg chg="del mod ord">
          <ac:chgData name="Li Lunzheng" userId="e48b9765-4dad-4e93-91a4-667ddd881570" providerId="ADAL" clId="{A23A24DB-1065-5B40-A040-10AFB136D2F6}" dt="2024-04-07T19:21:26.261" v="934" actId="700"/>
          <ac:spMkLst>
            <pc:docMk/>
            <pc:sldMk cId="1861543699" sldId="403"/>
            <ac:spMk id="2" creationId="{A30C7B1A-380A-7D03-5FDB-6BD06EFCC365}"/>
          </ac:spMkLst>
        </pc:spChg>
        <pc:spChg chg="del mod ord">
          <ac:chgData name="Li Lunzheng" userId="e48b9765-4dad-4e93-91a4-667ddd881570" providerId="ADAL" clId="{A23A24DB-1065-5B40-A040-10AFB136D2F6}" dt="2024-04-07T19:21:26.261" v="934" actId="700"/>
          <ac:spMkLst>
            <pc:docMk/>
            <pc:sldMk cId="1861543699" sldId="403"/>
            <ac:spMk id="3" creationId="{D7F008BE-1D53-F3CA-9E8F-A61A6D89ACE8}"/>
          </ac:spMkLst>
        </pc:spChg>
        <pc:spChg chg="add mod ord">
          <ac:chgData name="Li Lunzheng" userId="e48b9765-4dad-4e93-91a4-667ddd881570" providerId="ADAL" clId="{A23A24DB-1065-5B40-A040-10AFB136D2F6}" dt="2024-04-07T19:21:26.261" v="934" actId="700"/>
          <ac:spMkLst>
            <pc:docMk/>
            <pc:sldMk cId="1861543699" sldId="403"/>
            <ac:spMk id="4" creationId="{841B0A6C-2AA2-2D76-34E7-13CC32F0BE44}"/>
          </ac:spMkLst>
        </pc:spChg>
        <pc:spChg chg="add mod ord">
          <ac:chgData name="Li Lunzheng" userId="e48b9765-4dad-4e93-91a4-667ddd881570" providerId="ADAL" clId="{A23A24DB-1065-5B40-A040-10AFB136D2F6}" dt="2024-04-07T19:21:30.347" v="938" actId="20577"/>
          <ac:spMkLst>
            <pc:docMk/>
            <pc:sldMk cId="1861543699" sldId="403"/>
            <ac:spMk id="5" creationId="{8767FDEE-7DA1-D6A1-B12F-E601B5B24BF9}"/>
          </ac:spMkLst>
        </pc:spChg>
      </pc:sldChg>
      <pc:sldChg chg="modSp add mod ord">
        <pc:chgData name="Li Lunzheng" userId="e48b9765-4dad-4e93-91a4-667ddd881570" providerId="ADAL" clId="{A23A24DB-1065-5B40-A040-10AFB136D2F6}" dt="2024-04-07T19:22:19.939" v="978" actId="20577"/>
        <pc:sldMkLst>
          <pc:docMk/>
          <pc:sldMk cId="1964134112" sldId="404"/>
        </pc:sldMkLst>
        <pc:spChg chg="mod">
          <ac:chgData name="Li Lunzheng" userId="e48b9765-4dad-4e93-91a4-667ddd881570" providerId="ADAL" clId="{A23A24DB-1065-5B40-A040-10AFB136D2F6}" dt="2024-04-07T19:22:19.939" v="978" actId="20577"/>
          <ac:spMkLst>
            <pc:docMk/>
            <pc:sldMk cId="1964134112" sldId="404"/>
            <ac:spMk id="2" creationId="{D5700CC7-2D2A-DFE0-65A9-063856394CD4}"/>
          </ac:spMkLst>
        </pc:spChg>
      </pc:sldChg>
      <pc:sldChg chg="new del">
        <pc:chgData name="Li Lunzheng" userId="e48b9765-4dad-4e93-91a4-667ddd881570" providerId="ADAL" clId="{A23A24DB-1065-5B40-A040-10AFB136D2F6}" dt="2024-04-07T19:21:20.777" v="933" actId="2696"/>
        <pc:sldMkLst>
          <pc:docMk/>
          <pc:sldMk cId="2759011848" sldId="404"/>
        </pc:sldMkLst>
      </pc:sldChg>
      <pc:sldChg chg="addSp delSp modSp new del mod ord setBg">
        <pc:chgData name="Li Lunzheng" userId="e48b9765-4dad-4e93-91a4-667ddd881570" providerId="ADAL" clId="{A23A24DB-1065-5B40-A040-10AFB136D2F6}" dt="2024-04-07T19:39:29.885" v="1023" actId="2696"/>
        <pc:sldMkLst>
          <pc:docMk/>
          <pc:sldMk cId="495069732" sldId="405"/>
        </pc:sldMkLst>
        <pc:spChg chg="add del">
          <ac:chgData name="Li Lunzheng" userId="e48b9765-4dad-4e93-91a4-667ddd881570" providerId="ADAL" clId="{A23A24DB-1065-5B40-A040-10AFB136D2F6}" dt="2024-04-07T19:39:06.709" v="1020" actId="26606"/>
          <ac:spMkLst>
            <pc:docMk/>
            <pc:sldMk cId="495069732" sldId="405"/>
            <ac:spMk id="2" creationId="{87E6757B-776C-8A64-8E12-495E21342A59}"/>
          </ac:spMkLst>
        </pc:spChg>
        <pc:spChg chg="del">
          <ac:chgData name="Li Lunzheng" userId="e48b9765-4dad-4e93-91a4-667ddd881570" providerId="ADAL" clId="{A23A24DB-1065-5B40-A040-10AFB136D2F6}" dt="2024-04-07T19:38:42.349" v="1009"/>
          <ac:spMkLst>
            <pc:docMk/>
            <pc:sldMk cId="495069732" sldId="405"/>
            <ac:spMk id="3" creationId="{5EF04B59-9ED7-5ED5-EFB0-AA809306DB2F}"/>
          </ac:spMkLst>
        </pc:spChg>
        <pc:spChg chg="add del">
          <ac:chgData name="Li Lunzheng" userId="e48b9765-4dad-4e93-91a4-667ddd881570" providerId="ADAL" clId="{A23A24DB-1065-5B40-A040-10AFB136D2F6}" dt="2024-04-07T19:39:06.693" v="1019" actId="26606"/>
          <ac:spMkLst>
            <pc:docMk/>
            <pc:sldMk cId="495069732" sldId="405"/>
            <ac:spMk id="9" creationId="{D4D8A4B1-63C1-4BCE-F513-F8C347BA4FC5}"/>
          </ac:spMkLst>
        </pc:spChg>
        <pc:spChg chg="add del">
          <ac:chgData name="Li Lunzheng" userId="e48b9765-4dad-4e93-91a4-667ddd881570" providerId="ADAL" clId="{A23A24DB-1065-5B40-A040-10AFB136D2F6}" dt="2024-04-07T19:38:49.683" v="1013" actId="26606"/>
          <ac:spMkLst>
            <pc:docMk/>
            <pc:sldMk cId="495069732" sldId="405"/>
            <ac:spMk id="10" creationId="{32BC26D8-82FB-445E-AA49-62A77D7C1EE0}"/>
          </ac:spMkLst>
        </pc:spChg>
        <pc:spChg chg="add del">
          <ac:chgData name="Li Lunzheng" userId="e48b9765-4dad-4e93-91a4-667ddd881570" providerId="ADAL" clId="{A23A24DB-1065-5B40-A040-10AFB136D2F6}" dt="2024-04-07T19:38:49.683" v="1013" actId="26606"/>
          <ac:spMkLst>
            <pc:docMk/>
            <pc:sldMk cId="495069732" sldId="405"/>
            <ac:spMk id="12" creationId="{CB44330D-EA18-4254-AA95-EB49948539B8}"/>
          </ac:spMkLst>
        </pc:spChg>
        <pc:spChg chg="add del">
          <ac:chgData name="Li Lunzheng" userId="e48b9765-4dad-4e93-91a4-667ddd881570" providerId="ADAL" clId="{A23A24DB-1065-5B40-A040-10AFB136D2F6}" dt="2024-04-07T19:38:51.531" v="1015" actId="26606"/>
          <ac:spMkLst>
            <pc:docMk/>
            <pc:sldMk cId="495069732" sldId="405"/>
            <ac:spMk id="14" creationId="{42A4FC2C-047E-45A5-965D-8E1E3BF09BC6}"/>
          </ac:spMkLst>
        </pc:spChg>
        <pc:spChg chg="add del">
          <ac:chgData name="Li Lunzheng" userId="e48b9765-4dad-4e93-91a4-667ddd881570" providerId="ADAL" clId="{A23A24DB-1065-5B40-A040-10AFB136D2F6}" dt="2024-04-07T19:39:01.145" v="1017" actId="26606"/>
          <ac:spMkLst>
            <pc:docMk/>
            <pc:sldMk cId="495069732" sldId="405"/>
            <ac:spMk id="16" creationId="{32BC26D8-82FB-445E-AA49-62A77D7C1EE0}"/>
          </ac:spMkLst>
        </pc:spChg>
        <pc:spChg chg="add del">
          <ac:chgData name="Li Lunzheng" userId="e48b9765-4dad-4e93-91a4-667ddd881570" providerId="ADAL" clId="{A23A24DB-1065-5B40-A040-10AFB136D2F6}" dt="2024-04-07T19:39:01.145" v="1017" actId="26606"/>
          <ac:spMkLst>
            <pc:docMk/>
            <pc:sldMk cId="495069732" sldId="405"/>
            <ac:spMk id="17" creationId="{CB44330D-EA18-4254-AA95-EB49948539B8}"/>
          </ac:spMkLst>
        </pc:spChg>
        <pc:spChg chg="add del">
          <ac:chgData name="Li Lunzheng" userId="e48b9765-4dad-4e93-91a4-667ddd881570" providerId="ADAL" clId="{A23A24DB-1065-5B40-A040-10AFB136D2F6}" dt="2024-04-07T19:39:06.693" v="1019" actId="26606"/>
          <ac:spMkLst>
            <pc:docMk/>
            <pc:sldMk cId="495069732" sldId="405"/>
            <ac:spMk id="18" creationId="{E6995CE5-F890-4ABA-82A2-26507CE8D2A3}"/>
          </ac:spMkLst>
        </pc:spChg>
        <pc:spChg chg="add del">
          <ac:chgData name="Li Lunzheng" userId="e48b9765-4dad-4e93-91a4-667ddd881570" providerId="ADAL" clId="{A23A24DB-1065-5B40-A040-10AFB136D2F6}" dt="2024-04-07T19:39:06.693" v="1019" actId="26606"/>
          <ac:spMkLst>
            <pc:docMk/>
            <pc:sldMk cId="495069732" sldId="405"/>
            <ac:spMk id="19" creationId="{058A14AF-9FB5-4CC7-BA35-E8E85D3EDF0E}"/>
          </ac:spMkLst>
        </pc:spChg>
        <pc:spChg chg="add del">
          <ac:chgData name="Li Lunzheng" userId="e48b9765-4dad-4e93-91a4-667ddd881570" providerId="ADAL" clId="{A23A24DB-1065-5B40-A040-10AFB136D2F6}" dt="2024-04-07T19:39:06.693" v="1019" actId="26606"/>
          <ac:spMkLst>
            <pc:docMk/>
            <pc:sldMk cId="495069732" sldId="405"/>
            <ac:spMk id="20" creationId="{87E6757B-776C-8A64-8E12-495E21342A59}"/>
          </ac:spMkLst>
        </pc:spChg>
        <pc:spChg chg="add del">
          <ac:chgData name="Li Lunzheng" userId="e48b9765-4dad-4e93-91a4-667ddd881570" providerId="ADAL" clId="{A23A24DB-1065-5B40-A040-10AFB136D2F6}" dt="2024-04-07T19:39:06.693" v="1019" actId="26606"/>
          <ac:spMkLst>
            <pc:docMk/>
            <pc:sldMk cId="495069732" sldId="405"/>
            <ac:spMk id="21" creationId="{3A9A4357-BD1D-4622-A4FE-766E6AB8DE84}"/>
          </ac:spMkLst>
        </pc:spChg>
        <pc:spChg chg="add del">
          <ac:chgData name="Li Lunzheng" userId="e48b9765-4dad-4e93-91a4-667ddd881570" providerId="ADAL" clId="{A23A24DB-1065-5B40-A040-10AFB136D2F6}" dt="2024-04-07T19:39:06.693" v="1019" actId="26606"/>
          <ac:spMkLst>
            <pc:docMk/>
            <pc:sldMk cId="495069732" sldId="405"/>
            <ac:spMk id="22" creationId="{E659831F-0D9A-4C63-9EBB-8435B85A440F}"/>
          </ac:spMkLst>
        </pc:spChg>
        <pc:spChg chg="add del">
          <ac:chgData name="Li Lunzheng" userId="e48b9765-4dad-4e93-91a4-667ddd881570" providerId="ADAL" clId="{A23A24DB-1065-5B40-A040-10AFB136D2F6}" dt="2024-04-07T19:39:14.345" v="1022" actId="26606"/>
          <ac:spMkLst>
            <pc:docMk/>
            <pc:sldMk cId="495069732" sldId="405"/>
            <ac:spMk id="24" creationId="{92468898-5A6E-4D55-85EC-308E785EE06C}"/>
          </ac:spMkLst>
        </pc:spChg>
        <pc:spChg chg="add mod">
          <ac:chgData name="Li Lunzheng" userId="e48b9765-4dad-4e93-91a4-667ddd881570" providerId="ADAL" clId="{A23A24DB-1065-5B40-A040-10AFB136D2F6}" dt="2024-04-07T19:39:14.345" v="1022" actId="26606"/>
          <ac:spMkLst>
            <pc:docMk/>
            <pc:sldMk cId="495069732" sldId="405"/>
            <ac:spMk id="25" creationId="{87E6757B-776C-8A64-8E12-495E21342A59}"/>
          </ac:spMkLst>
        </pc:spChg>
        <pc:spChg chg="add del">
          <ac:chgData name="Li Lunzheng" userId="e48b9765-4dad-4e93-91a4-667ddd881570" providerId="ADAL" clId="{A23A24DB-1065-5B40-A040-10AFB136D2F6}" dt="2024-04-07T19:39:14.345" v="1022" actId="26606"/>
          <ac:spMkLst>
            <pc:docMk/>
            <pc:sldMk cId="495069732" sldId="405"/>
            <ac:spMk id="26" creationId="{3E23A947-2D45-4208-AE2B-64948C87A3EB}"/>
          </ac:spMkLst>
        </pc:spChg>
        <pc:spChg chg="add del">
          <ac:chgData name="Li Lunzheng" userId="e48b9765-4dad-4e93-91a4-667ddd881570" providerId="ADAL" clId="{A23A24DB-1065-5B40-A040-10AFB136D2F6}" dt="2024-04-07T19:39:14.345" v="1022" actId="26606"/>
          <ac:spMkLst>
            <pc:docMk/>
            <pc:sldMk cId="495069732" sldId="405"/>
            <ac:spMk id="27" creationId="{E5BBB0F9-6A59-4D02-A9C7-A2D6516684CE}"/>
          </ac:spMkLst>
        </pc:spChg>
        <pc:spChg chg="add del">
          <ac:chgData name="Li Lunzheng" userId="e48b9765-4dad-4e93-91a4-667ddd881570" providerId="ADAL" clId="{A23A24DB-1065-5B40-A040-10AFB136D2F6}" dt="2024-04-07T19:39:10.896" v="1021" actId="478"/>
          <ac:spMkLst>
            <pc:docMk/>
            <pc:sldMk cId="495069732" sldId="405"/>
            <ac:spMk id="28" creationId="{8C5E4043-60B7-6640-40D4-B1110AFC5E2A}"/>
          </ac:spMkLst>
        </pc:spChg>
        <pc:spChg chg="add">
          <ac:chgData name="Li Lunzheng" userId="e48b9765-4dad-4e93-91a4-667ddd881570" providerId="ADAL" clId="{A23A24DB-1065-5B40-A040-10AFB136D2F6}" dt="2024-04-07T19:39:14.345" v="1022" actId="26606"/>
          <ac:spMkLst>
            <pc:docMk/>
            <pc:sldMk cId="495069732" sldId="405"/>
            <ac:spMk id="32" creationId="{A4AC5506-6312-4701-8D3C-40187889A947}"/>
          </ac:spMkLst>
        </pc:spChg>
        <pc:picChg chg="add mod">
          <ac:chgData name="Li Lunzheng" userId="e48b9765-4dad-4e93-91a4-667ddd881570" providerId="ADAL" clId="{A23A24DB-1065-5B40-A040-10AFB136D2F6}" dt="2024-04-07T19:39:14.345" v="1022" actId="26606"/>
          <ac:picMkLst>
            <pc:docMk/>
            <pc:sldMk cId="495069732" sldId="405"/>
            <ac:picMk id="5" creationId="{47EC3E25-C404-6EAE-4A95-939C194D4069}"/>
          </ac:picMkLst>
        </pc:picChg>
      </pc:sldChg>
      <pc:sldChg chg="addSp delSp modSp new mod setBg">
        <pc:chgData name="Li Lunzheng" userId="e48b9765-4dad-4e93-91a4-667ddd881570" providerId="ADAL" clId="{A23A24DB-1065-5B40-A040-10AFB136D2F6}" dt="2024-04-07T19:40:06.782" v="1034" actId="1076"/>
        <pc:sldMkLst>
          <pc:docMk/>
          <pc:sldMk cId="1496470378" sldId="405"/>
        </pc:sldMkLst>
        <pc:spChg chg="del">
          <ac:chgData name="Li Lunzheng" userId="e48b9765-4dad-4e93-91a4-667ddd881570" providerId="ADAL" clId="{A23A24DB-1065-5B40-A040-10AFB136D2F6}" dt="2024-04-07T19:39:34.574" v="1025" actId="478"/>
          <ac:spMkLst>
            <pc:docMk/>
            <pc:sldMk cId="1496470378" sldId="405"/>
            <ac:spMk id="2" creationId="{16324DD6-C85F-4A74-57B1-03EEDE52D1E2}"/>
          </ac:spMkLst>
        </pc:spChg>
        <pc:spChg chg="del">
          <ac:chgData name="Li Lunzheng" userId="e48b9765-4dad-4e93-91a4-667ddd881570" providerId="ADAL" clId="{A23A24DB-1065-5B40-A040-10AFB136D2F6}" dt="2024-04-07T19:39:35.893" v="1026" actId="478"/>
          <ac:spMkLst>
            <pc:docMk/>
            <pc:sldMk cId="1496470378" sldId="405"/>
            <ac:spMk id="3" creationId="{0888FECA-4B38-7584-76B5-68D255805C1A}"/>
          </ac:spMkLst>
        </pc:spChg>
        <pc:spChg chg="add del">
          <ac:chgData name="Li Lunzheng" userId="e48b9765-4dad-4e93-91a4-667ddd881570" providerId="ADAL" clId="{A23A24DB-1065-5B40-A040-10AFB136D2F6}" dt="2024-04-07T19:39:48.055" v="1031" actId="26606"/>
          <ac:spMkLst>
            <pc:docMk/>
            <pc:sldMk cId="1496470378" sldId="405"/>
            <ac:spMk id="10" creationId="{F3060C83-F051-4F0E-ABAD-AA0DFC48B218}"/>
          </ac:spMkLst>
        </pc:spChg>
        <pc:spChg chg="add del">
          <ac:chgData name="Li Lunzheng" userId="e48b9765-4dad-4e93-91a4-667ddd881570" providerId="ADAL" clId="{A23A24DB-1065-5B40-A040-10AFB136D2F6}" dt="2024-04-07T19:39:48.055" v="1031" actId="26606"/>
          <ac:spMkLst>
            <pc:docMk/>
            <pc:sldMk cId="1496470378" sldId="405"/>
            <ac:spMk id="12" creationId="{83C98ABE-055B-441F-B07E-44F97F083C39}"/>
          </ac:spMkLst>
        </pc:spChg>
        <pc:spChg chg="add del">
          <ac:chgData name="Li Lunzheng" userId="e48b9765-4dad-4e93-91a4-667ddd881570" providerId="ADAL" clId="{A23A24DB-1065-5B40-A040-10AFB136D2F6}" dt="2024-04-07T19:39:48.055" v="1031" actId="26606"/>
          <ac:spMkLst>
            <pc:docMk/>
            <pc:sldMk cId="1496470378" sldId="405"/>
            <ac:spMk id="14" creationId="{29FDB030-9B49-4CED-8CCD-4D99382388AC}"/>
          </ac:spMkLst>
        </pc:spChg>
        <pc:spChg chg="add del">
          <ac:chgData name="Li Lunzheng" userId="e48b9765-4dad-4e93-91a4-667ddd881570" providerId="ADAL" clId="{A23A24DB-1065-5B40-A040-10AFB136D2F6}" dt="2024-04-07T19:39:48.055" v="1031" actId="26606"/>
          <ac:spMkLst>
            <pc:docMk/>
            <pc:sldMk cId="1496470378" sldId="405"/>
            <ac:spMk id="16" creationId="{3783CA14-24A1-485C-8B30-D6A5D87987AD}"/>
          </ac:spMkLst>
        </pc:spChg>
        <pc:spChg chg="add del">
          <ac:chgData name="Li Lunzheng" userId="e48b9765-4dad-4e93-91a4-667ddd881570" providerId="ADAL" clId="{A23A24DB-1065-5B40-A040-10AFB136D2F6}" dt="2024-04-07T19:39:48.055" v="1031" actId="26606"/>
          <ac:spMkLst>
            <pc:docMk/>
            <pc:sldMk cId="1496470378" sldId="405"/>
            <ac:spMk id="18" creationId="{9A97C86A-04D6-40F7-AE84-31AB43E6A846}"/>
          </ac:spMkLst>
        </pc:spChg>
        <pc:spChg chg="add del">
          <ac:chgData name="Li Lunzheng" userId="e48b9765-4dad-4e93-91a4-667ddd881570" providerId="ADAL" clId="{A23A24DB-1065-5B40-A040-10AFB136D2F6}" dt="2024-04-07T19:39:48.055" v="1031" actId="26606"/>
          <ac:spMkLst>
            <pc:docMk/>
            <pc:sldMk cId="1496470378" sldId="405"/>
            <ac:spMk id="20" creationId="{FF9F2414-84E8-453E-B1F3-389FDE8192D9}"/>
          </ac:spMkLst>
        </pc:spChg>
        <pc:spChg chg="add del">
          <ac:chgData name="Li Lunzheng" userId="e48b9765-4dad-4e93-91a4-667ddd881570" providerId="ADAL" clId="{A23A24DB-1065-5B40-A040-10AFB136D2F6}" dt="2024-04-07T19:39:48.055" v="1031" actId="26606"/>
          <ac:spMkLst>
            <pc:docMk/>
            <pc:sldMk cId="1496470378" sldId="405"/>
            <ac:spMk id="22" creationId="{3ECA69A1-7536-43AC-85EF-C7106179F5ED}"/>
          </ac:spMkLst>
        </pc:spChg>
        <pc:picChg chg="add mod">
          <ac:chgData name="Li Lunzheng" userId="e48b9765-4dad-4e93-91a4-667ddd881570" providerId="ADAL" clId="{A23A24DB-1065-5B40-A040-10AFB136D2F6}" dt="2024-04-07T19:40:06.782" v="1034" actId="1076"/>
          <ac:picMkLst>
            <pc:docMk/>
            <pc:sldMk cId="1496470378" sldId="405"/>
            <ac:picMk id="5" creationId="{57B2208B-46A7-A43E-45FF-8DED8BAC406E}"/>
          </ac:picMkLst>
        </pc:picChg>
      </pc:sldChg>
      <pc:sldChg chg="addSp delSp modSp new mod">
        <pc:chgData name="Li Lunzheng" userId="e48b9765-4dad-4e93-91a4-667ddd881570" providerId="ADAL" clId="{A23A24DB-1065-5B40-A040-10AFB136D2F6}" dt="2024-04-07T20:46:29.320" v="1226" actId="20577"/>
        <pc:sldMkLst>
          <pc:docMk/>
          <pc:sldMk cId="133363086" sldId="406"/>
        </pc:sldMkLst>
        <pc:spChg chg="del">
          <ac:chgData name="Li Lunzheng" userId="e48b9765-4dad-4e93-91a4-667ddd881570" providerId="ADAL" clId="{A23A24DB-1065-5B40-A040-10AFB136D2F6}" dt="2024-04-07T20:35:44.480" v="1047" actId="478"/>
          <ac:spMkLst>
            <pc:docMk/>
            <pc:sldMk cId="133363086" sldId="406"/>
            <ac:spMk id="2" creationId="{5C5EFCF9-BBE4-B1E3-F14D-E367AF54C380}"/>
          </ac:spMkLst>
        </pc:spChg>
        <pc:spChg chg="del">
          <ac:chgData name="Li Lunzheng" userId="e48b9765-4dad-4e93-91a4-667ddd881570" providerId="ADAL" clId="{A23A24DB-1065-5B40-A040-10AFB136D2F6}" dt="2024-04-07T20:34:49.384" v="1037" actId="3680"/>
          <ac:spMkLst>
            <pc:docMk/>
            <pc:sldMk cId="133363086" sldId="406"/>
            <ac:spMk id="3" creationId="{7CB781A4-2D8F-2D35-8907-46E648D5CB80}"/>
          </ac:spMkLst>
        </pc:spChg>
        <pc:graphicFrameChg chg="add mod ord modGraphic">
          <ac:chgData name="Li Lunzheng" userId="e48b9765-4dad-4e93-91a4-667ddd881570" providerId="ADAL" clId="{A23A24DB-1065-5B40-A040-10AFB136D2F6}" dt="2024-04-07T20:46:29.320" v="1226" actId="20577"/>
          <ac:graphicFrameMkLst>
            <pc:docMk/>
            <pc:sldMk cId="133363086" sldId="406"/>
            <ac:graphicFrameMk id="4" creationId="{016A3DCB-FC76-B792-580E-FB656E2FE005}"/>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4"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4"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contribution per Round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CY"/>
        </a:p>
      </c:txPr>
    </c:title>
    <c:autoTitleDeleted val="0"/>
    <c:plotArea>
      <c:layout/>
      <c:lineChart>
        <c:grouping val="standard"/>
        <c:varyColors val="0"/>
        <c:ser>
          <c:idx val="0"/>
          <c:order val="0"/>
          <c:tx>
            <c:strRef>
              <c:f>Sheet1!$D$2</c:f>
              <c:strCache>
                <c:ptCount val="1"/>
                <c:pt idx="0">
                  <c:v>Factor = 2</c:v>
                </c:pt>
              </c:strCache>
            </c:strRef>
          </c:tx>
          <c:spPr>
            <a:ln w="28575" cap="rnd">
              <a:solidFill>
                <a:schemeClr val="accent1"/>
              </a:solidFill>
              <a:round/>
            </a:ln>
            <a:effectLst/>
          </c:spPr>
          <c:marker>
            <c:symbol val="none"/>
          </c:marker>
          <c:val>
            <c:numRef>
              <c:f>Sheet1!$D$3:$D$12</c:f>
              <c:numCache>
                <c:formatCode>General</c:formatCode>
                <c:ptCount val="10"/>
                <c:pt idx="0">
                  <c:v>8.125</c:v>
                </c:pt>
                <c:pt idx="1">
                  <c:v>8.6875</c:v>
                </c:pt>
                <c:pt idx="2">
                  <c:v>6.3125</c:v>
                </c:pt>
                <c:pt idx="3">
                  <c:v>5.875</c:v>
                </c:pt>
                <c:pt idx="4">
                  <c:v>5.375</c:v>
                </c:pt>
                <c:pt idx="5">
                  <c:v>4</c:v>
                </c:pt>
                <c:pt idx="6">
                  <c:v>3.8125</c:v>
                </c:pt>
                <c:pt idx="7">
                  <c:v>3.75</c:v>
                </c:pt>
                <c:pt idx="8">
                  <c:v>2.8125</c:v>
                </c:pt>
                <c:pt idx="9">
                  <c:v>2.75</c:v>
                </c:pt>
              </c:numCache>
            </c:numRef>
          </c:val>
          <c:smooth val="0"/>
          <c:extLst>
            <c:ext xmlns:c16="http://schemas.microsoft.com/office/drawing/2014/chart" uri="{C3380CC4-5D6E-409C-BE32-E72D297353CC}">
              <c16:uniqueId val="{00000000-3F67-5A4F-935C-2B3B009DAAE8}"/>
            </c:ext>
          </c:extLst>
        </c:ser>
        <c:dLbls>
          <c:showLegendKey val="0"/>
          <c:showVal val="0"/>
          <c:showCatName val="0"/>
          <c:showSerName val="0"/>
          <c:showPercent val="0"/>
          <c:showBubbleSize val="0"/>
        </c:dLbls>
        <c:smooth val="0"/>
        <c:axId val="834001471"/>
        <c:axId val="834058159"/>
      </c:lineChart>
      <c:catAx>
        <c:axId val="834001471"/>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CY"/>
          </a:p>
        </c:txPr>
        <c:crossAx val="834058159"/>
        <c:crosses val="autoZero"/>
        <c:auto val="1"/>
        <c:lblAlgn val="ctr"/>
        <c:lblOffset val="100"/>
        <c:noMultiLvlLbl val="0"/>
      </c:catAx>
      <c:valAx>
        <c:axId val="8340581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CY"/>
          </a:p>
        </c:txPr>
        <c:crossAx val="8340014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CY"/>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Y"/>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contribution per Round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CY"/>
        </a:p>
      </c:txPr>
    </c:title>
    <c:autoTitleDeleted val="0"/>
    <c:plotArea>
      <c:layout/>
      <c:lineChart>
        <c:grouping val="standard"/>
        <c:varyColors val="0"/>
        <c:ser>
          <c:idx val="0"/>
          <c:order val="0"/>
          <c:tx>
            <c:strRef>
              <c:f>Sheet1!$D$2</c:f>
              <c:strCache>
                <c:ptCount val="1"/>
                <c:pt idx="0">
                  <c:v>Factor = 2</c:v>
                </c:pt>
              </c:strCache>
            </c:strRef>
          </c:tx>
          <c:spPr>
            <a:ln w="28575" cap="rnd">
              <a:solidFill>
                <a:schemeClr val="accent1"/>
              </a:solidFill>
              <a:round/>
            </a:ln>
            <a:effectLst/>
          </c:spPr>
          <c:marker>
            <c:symbol val="none"/>
          </c:marker>
          <c:val>
            <c:numRef>
              <c:f>Sheet1!$D$3:$D$12</c:f>
              <c:numCache>
                <c:formatCode>General</c:formatCode>
                <c:ptCount val="10"/>
                <c:pt idx="0">
                  <c:v>8.125</c:v>
                </c:pt>
                <c:pt idx="1">
                  <c:v>8.6875</c:v>
                </c:pt>
                <c:pt idx="2">
                  <c:v>6.3125</c:v>
                </c:pt>
                <c:pt idx="3">
                  <c:v>5.875</c:v>
                </c:pt>
                <c:pt idx="4">
                  <c:v>5.375</c:v>
                </c:pt>
                <c:pt idx="5">
                  <c:v>4</c:v>
                </c:pt>
                <c:pt idx="6">
                  <c:v>3.8125</c:v>
                </c:pt>
                <c:pt idx="7">
                  <c:v>3.75</c:v>
                </c:pt>
                <c:pt idx="8">
                  <c:v>2.8125</c:v>
                </c:pt>
                <c:pt idx="9">
                  <c:v>2.75</c:v>
                </c:pt>
              </c:numCache>
            </c:numRef>
          </c:val>
          <c:smooth val="0"/>
          <c:extLst>
            <c:ext xmlns:c16="http://schemas.microsoft.com/office/drawing/2014/chart" uri="{C3380CC4-5D6E-409C-BE32-E72D297353CC}">
              <c16:uniqueId val="{00000000-7ADE-604E-B2D6-3728C1AFBD68}"/>
            </c:ext>
          </c:extLst>
        </c:ser>
        <c:ser>
          <c:idx val="1"/>
          <c:order val="1"/>
          <c:tx>
            <c:strRef>
              <c:f>Sheet1!$E$2</c:f>
              <c:strCache>
                <c:ptCount val="1"/>
                <c:pt idx="0">
                  <c:v>Factor = 4</c:v>
                </c:pt>
              </c:strCache>
            </c:strRef>
          </c:tx>
          <c:spPr>
            <a:ln w="28575" cap="rnd">
              <a:solidFill>
                <a:schemeClr val="accent2"/>
              </a:solidFill>
              <a:round/>
            </a:ln>
            <a:effectLst/>
          </c:spPr>
          <c:marker>
            <c:symbol val="none"/>
          </c:marker>
          <c:val>
            <c:numRef>
              <c:f>Sheet1!$E$3:$E$12</c:f>
              <c:numCache>
                <c:formatCode>General</c:formatCode>
                <c:ptCount val="10"/>
                <c:pt idx="0">
                  <c:v>8.25</c:v>
                </c:pt>
                <c:pt idx="1">
                  <c:v>9.4375</c:v>
                </c:pt>
                <c:pt idx="2">
                  <c:v>7.5625</c:v>
                </c:pt>
                <c:pt idx="3">
                  <c:v>5.9375</c:v>
                </c:pt>
                <c:pt idx="4">
                  <c:v>6.375</c:v>
                </c:pt>
                <c:pt idx="5">
                  <c:v>7.4375</c:v>
                </c:pt>
                <c:pt idx="6">
                  <c:v>8.4375</c:v>
                </c:pt>
                <c:pt idx="7">
                  <c:v>6</c:v>
                </c:pt>
                <c:pt idx="8">
                  <c:v>6.75</c:v>
                </c:pt>
                <c:pt idx="9">
                  <c:v>4.3125</c:v>
                </c:pt>
              </c:numCache>
            </c:numRef>
          </c:val>
          <c:smooth val="0"/>
          <c:extLst>
            <c:ext xmlns:c16="http://schemas.microsoft.com/office/drawing/2014/chart" uri="{C3380CC4-5D6E-409C-BE32-E72D297353CC}">
              <c16:uniqueId val="{00000001-7ADE-604E-B2D6-3728C1AFBD68}"/>
            </c:ext>
          </c:extLst>
        </c:ser>
        <c:dLbls>
          <c:showLegendKey val="0"/>
          <c:showVal val="0"/>
          <c:showCatName val="0"/>
          <c:showSerName val="0"/>
          <c:showPercent val="0"/>
          <c:showBubbleSize val="0"/>
        </c:dLbls>
        <c:smooth val="0"/>
        <c:axId val="834001471"/>
        <c:axId val="834058159"/>
      </c:lineChart>
      <c:catAx>
        <c:axId val="834001471"/>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CY"/>
          </a:p>
        </c:txPr>
        <c:crossAx val="834058159"/>
        <c:crosses val="autoZero"/>
        <c:auto val="1"/>
        <c:lblAlgn val="ctr"/>
        <c:lblOffset val="100"/>
        <c:noMultiLvlLbl val="0"/>
      </c:catAx>
      <c:valAx>
        <c:axId val="8340581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CY"/>
          </a:p>
        </c:txPr>
        <c:crossAx val="8340014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CY"/>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Y"/>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2BC62D-2BA5-5542-8919-B33D0D862749}" type="datetimeFigureOut">
              <a:rPr lang="en-CY" smtClean="0"/>
              <a:t>07/04/2024</a:t>
            </a:fld>
            <a:endParaRPr lang="en-C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2F717B-A369-A148-B6FF-4C936BA32602}" type="slidenum">
              <a:rPr lang="en-CY" smtClean="0"/>
              <a:t>‹#›</a:t>
            </a:fld>
            <a:endParaRPr lang="en-CY"/>
          </a:p>
        </p:txBody>
      </p:sp>
    </p:spTree>
    <p:extLst>
      <p:ext uri="{BB962C8B-B14F-4D97-AF65-F5344CB8AC3E}">
        <p14:creationId xmlns:p14="http://schemas.microsoft.com/office/powerpoint/2010/main" val="3659641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545CD-FF21-E08F-D78D-6CF58418839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Y"/>
          </a:p>
        </p:txBody>
      </p:sp>
      <p:sp>
        <p:nvSpPr>
          <p:cNvPr id="3" name="Subtitle 2">
            <a:extLst>
              <a:ext uri="{FF2B5EF4-FFF2-40B4-BE49-F238E27FC236}">
                <a16:creationId xmlns:a16="http://schemas.microsoft.com/office/drawing/2014/main" id="{BA8497CD-6117-D43A-40F7-BEF31A43F5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Y"/>
          </a:p>
        </p:txBody>
      </p:sp>
      <p:sp>
        <p:nvSpPr>
          <p:cNvPr id="4" name="Date Placeholder 3">
            <a:extLst>
              <a:ext uri="{FF2B5EF4-FFF2-40B4-BE49-F238E27FC236}">
                <a16:creationId xmlns:a16="http://schemas.microsoft.com/office/drawing/2014/main" id="{03DAA0AA-B220-1CE5-65B7-2849478443B0}"/>
              </a:ext>
            </a:extLst>
          </p:cNvPr>
          <p:cNvSpPr>
            <a:spLocks noGrp="1"/>
          </p:cNvSpPr>
          <p:nvPr>
            <p:ph type="dt" sz="half" idx="10"/>
          </p:nvPr>
        </p:nvSpPr>
        <p:spPr/>
        <p:txBody>
          <a:bodyPr/>
          <a:lstStyle/>
          <a:p>
            <a:fld id="{87EB30EE-F3DE-214C-A43A-B008227BD935}" type="datetimeFigureOut">
              <a:rPr lang="en-CY" smtClean="0"/>
              <a:t>07/04/2024</a:t>
            </a:fld>
            <a:endParaRPr lang="en-CY"/>
          </a:p>
        </p:txBody>
      </p:sp>
      <p:sp>
        <p:nvSpPr>
          <p:cNvPr id="5" name="Footer Placeholder 4">
            <a:extLst>
              <a:ext uri="{FF2B5EF4-FFF2-40B4-BE49-F238E27FC236}">
                <a16:creationId xmlns:a16="http://schemas.microsoft.com/office/drawing/2014/main" id="{23B4A549-E18B-2D68-8B92-C529070519F9}"/>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A550E816-4CF8-26F6-7D8B-A1BBE98A7AAB}"/>
              </a:ext>
            </a:extLst>
          </p:cNvPr>
          <p:cNvSpPr>
            <a:spLocks noGrp="1"/>
          </p:cNvSpPr>
          <p:nvPr>
            <p:ph type="sldNum" sz="quarter" idx="12"/>
          </p:nvPr>
        </p:nvSpPr>
        <p:spPr/>
        <p:txBody>
          <a:bodyPr/>
          <a:lstStyle/>
          <a:p>
            <a:fld id="{B52BA473-5242-7C4A-987A-05999B2F60B0}" type="slidenum">
              <a:rPr lang="en-CY" smtClean="0"/>
              <a:t>‹#›</a:t>
            </a:fld>
            <a:endParaRPr lang="en-CY"/>
          </a:p>
        </p:txBody>
      </p:sp>
    </p:spTree>
    <p:extLst>
      <p:ext uri="{BB962C8B-B14F-4D97-AF65-F5344CB8AC3E}">
        <p14:creationId xmlns:p14="http://schemas.microsoft.com/office/powerpoint/2010/main" val="4072483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336EA-9965-AB5D-ED6A-1FA346217D8F}"/>
              </a:ext>
            </a:extLst>
          </p:cNvPr>
          <p:cNvSpPr>
            <a:spLocks noGrp="1"/>
          </p:cNvSpPr>
          <p:nvPr>
            <p:ph type="title"/>
          </p:nvPr>
        </p:nvSpPr>
        <p:spPr/>
        <p:txBody>
          <a:bodyPr/>
          <a:lstStyle/>
          <a:p>
            <a:r>
              <a:rPr lang="en-GB"/>
              <a:t>Click to edit Master title style</a:t>
            </a:r>
            <a:endParaRPr lang="en-CY"/>
          </a:p>
        </p:txBody>
      </p:sp>
      <p:sp>
        <p:nvSpPr>
          <p:cNvPr id="3" name="Vertical Text Placeholder 2">
            <a:extLst>
              <a:ext uri="{FF2B5EF4-FFF2-40B4-BE49-F238E27FC236}">
                <a16:creationId xmlns:a16="http://schemas.microsoft.com/office/drawing/2014/main" id="{CA233AE2-28D2-C7C8-7C7B-49494E07373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4" name="Date Placeholder 3">
            <a:extLst>
              <a:ext uri="{FF2B5EF4-FFF2-40B4-BE49-F238E27FC236}">
                <a16:creationId xmlns:a16="http://schemas.microsoft.com/office/drawing/2014/main" id="{CE594CE0-98AD-26A6-5E32-510676CC1191}"/>
              </a:ext>
            </a:extLst>
          </p:cNvPr>
          <p:cNvSpPr>
            <a:spLocks noGrp="1"/>
          </p:cNvSpPr>
          <p:nvPr>
            <p:ph type="dt" sz="half" idx="10"/>
          </p:nvPr>
        </p:nvSpPr>
        <p:spPr/>
        <p:txBody>
          <a:bodyPr/>
          <a:lstStyle/>
          <a:p>
            <a:fld id="{87EB30EE-F3DE-214C-A43A-B008227BD935}" type="datetimeFigureOut">
              <a:rPr lang="en-CY" smtClean="0"/>
              <a:t>07/04/2024</a:t>
            </a:fld>
            <a:endParaRPr lang="en-CY"/>
          </a:p>
        </p:txBody>
      </p:sp>
      <p:sp>
        <p:nvSpPr>
          <p:cNvPr id="5" name="Footer Placeholder 4">
            <a:extLst>
              <a:ext uri="{FF2B5EF4-FFF2-40B4-BE49-F238E27FC236}">
                <a16:creationId xmlns:a16="http://schemas.microsoft.com/office/drawing/2014/main" id="{423CB38E-1197-4455-9D64-8BCA2B997A1B}"/>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2FF944A7-E3A2-422E-D77E-90097A9DDE68}"/>
              </a:ext>
            </a:extLst>
          </p:cNvPr>
          <p:cNvSpPr>
            <a:spLocks noGrp="1"/>
          </p:cNvSpPr>
          <p:nvPr>
            <p:ph type="sldNum" sz="quarter" idx="12"/>
          </p:nvPr>
        </p:nvSpPr>
        <p:spPr/>
        <p:txBody>
          <a:bodyPr/>
          <a:lstStyle/>
          <a:p>
            <a:fld id="{B52BA473-5242-7C4A-987A-05999B2F60B0}" type="slidenum">
              <a:rPr lang="en-CY" smtClean="0"/>
              <a:t>‹#›</a:t>
            </a:fld>
            <a:endParaRPr lang="en-CY"/>
          </a:p>
        </p:txBody>
      </p:sp>
    </p:spTree>
    <p:extLst>
      <p:ext uri="{BB962C8B-B14F-4D97-AF65-F5344CB8AC3E}">
        <p14:creationId xmlns:p14="http://schemas.microsoft.com/office/powerpoint/2010/main" val="1012985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9C6AC4-458B-90DF-5006-D977E7014DA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Y"/>
          </a:p>
        </p:txBody>
      </p:sp>
      <p:sp>
        <p:nvSpPr>
          <p:cNvPr id="3" name="Vertical Text Placeholder 2">
            <a:extLst>
              <a:ext uri="{FF2B5EF4-FFF2-40B4-BE49-F238E27FC236}">
                <a16:creationId xmlns:a16="http://schemas.microsoft.com/office/drawing/2014/main" id="{7599353E-647B-C197-07BB-CCBB3C4FC05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4" name="Date Placeholder 3">
            <a:extLst>
              <a:ext uri="{FF2B5EF4-FFF2-40B4-BE49-F238E27FC236}">
                <a16:creationId xmlns:a16="http://schemas.microsoft.com/office/drawing/2014/main" id="{9D0BFE93-6132-191E-37B8-BAEF1F02D1DF}"/>
              </a:ext>
            </a:extLst>
          </p:cNvPr>
          <p:cNvSpPr>
            <a:spLocks noGrp="1"/>
          </p:cNvSpPr>
          <p:nvPr>
            <p:ph type="dt" sz="half" idx="10"/>
          </p:nvPr>
        </p:nvSpPr>
        <p:spPr/>
        <p:txBody>
          <a:bodyPr/>
          <a:lstStyle/>
          <a:p>
            <a:fld id="{87EB30EE-F3DE-214C-A43A-B008227BD935}" type="datetimeFigureOut">
              <a:rPr lang="en-CY" smtClean="0"/>
              <a:t>07/04/2024</a:t>
            </a:fld>
            <a:endParaRPr lang="en-CY"/>
          </a:p>
        </p:txBody>
      </p:sp>
      <p:sp>
        <p:nvSpPr>
          <p:cNvPr id="5" name="Footer Placeholder 4">
            <a:extLst>
              <a:ext uri="{FF2B5EF4-FFF2-40B4-BE49-F238E27FC236}">
                <a16:creationId xmlns:a16="http://schemas.microsoft.com/office/drawing/2014/main" id="{B923730C-0F83-8160-6C3C-2597A0FC477A}"/>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67F01831-2702-518E-D6FB-62436F498193}"/>
              </a:ext>
            </a:extLst>
          </p:cNvPr>
          <p:cNvSpPr>
            <a:spLocks noGrp="1"/>
          </p:cNvSpPr>
          <p:nvPr>
            <p:ph type="sldNum" sz="quarter" idx="12"/>
          </p:nvPr>
        </p:nvSpPr>
        <p:spPr/>
        <p:txBody>
          <a:bodyPr/>
          <a:lstStyle/>
          <a:p>
            <a:fld id="{B52BA473-5242-7C4A-987A-05999B2F60B0}" type="slidenum">
              <a:rPr lang="en-CY" smtClean="0"/>
              <a:t>‹#›</a:t>
            </a:fld>
            <a:endParaRPr lang="en-CY"/>
          </a:p>
        </p:txBody>
      </p:sp>
    </p:spTree>
    <p:extLst>
      <p:ext uri="{BB962C8B-B14F-4D97-AF65-F5344CB8AC3E}">
        <p14:creationId xmlns:p14="http://schemas.microsoft.com/office/powerpoint/2010/main" val="3068599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7858-25A2-7FD5-0AAF-0F9A7F8B6DF3}"/>
              </a:ext>
            </a:extLst>
          </p:cNvPr>
          <p:cNvSpPr>
            <a:spLocks noGrp="1"/>
          </p:cNvSpPr>
          <p:nvPr>
            <p:ph type="title"/>
          </p:nvPr>
        </p:nvSpPr>
        <p:spPr/>
        <p:txBody>
          <a:bodyPr/>
          <a:lstStyle/>
          <a:p>
            <a:r>
              <a:rPr lang="en-GB"/>
              <a:t>Click to edit Master title style</a:t>
            </a:r>
            <a:endParaRPr lang="en-CY"/>
          </a:p>
        </p:txBody>
      </p:sp>
      <p:sp>
        <p:nvSpPr>
          <p:cNvPr id="3" name="Content Placeholder 2">
            <a:extLst>
              <a:ext uri="{FF2B5EF4-FFF2-40B4-BE49-F238E27FC236}">
                <a16:creationId xmlns:a16="http://schemas.microsoft.com/office/drawing/2014/main" id="{07CCF19C-989B-A988-E647-29B82A518DB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4" name="Date Placeholder 3">
            <a:extLst>
              <a:ext uri="{FF2B5EF4-FFF2-40B4-BE49-F238E27FC236}">
                <a16:creationId xmlns:a16="http://schemas.microsoft.com/office/drawing/2014/main" id="{934D3F53-41B1-E6D0-142B-93D5C0DFE87B}"/>
              </a:ext>
            </a:extLst>
          </p:cNvPr>
          <p:cNvSpPr>
            <a:spLocks noGrp="1"/>
          </p:cNvSpPr>
          <p:nvPr>
            <p:ph type="dt" sz="half" idx="10"/>
          </p:nvPr>
        </p:nvSpPr>
        <p:spPr/>
        <p:txBody>
          <a:bodyPr/>
          <a:lstStyle/>
          <a:p>
            <a:fld id="{87EB30EE-F3DE-214C-A43A-B008227BD935}" type="datetimeFigureOut">
              <a:rPr lang="en-CY" smtClean="0"/>
              <a:t>07/04/2024</a:t>
            </a:fld>
            <a:endParaRPr lang="en-CY"/>
          </a:p>
        </p:txBody>
      </p:sp>
      <p:sp>
        <p:nvSpPr>
          <p:cNvPr id="5" name="Footer Placeholder 4">
            <a:extLst>
              <a:ext uri="{FF2B5EF4-FFF2-40B4-BE49-F238E27FC236}">
                <a16:creationId xmlns:a16="http://schemas.microsoft.com/office/drawing/2014/main" id="{EC560003-6CC6-7DB1-178C-A600552FDC9E}"/>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6BE3A9ED-C32F-C991-F4EA-DEF06BE15D01}"/>
              </a:ext>
            </a:extLst>
          </p:cNvPr>
          <p:cNvSpPr>
            <a:spLocks noGrp="1"/>
          </p:cNvSpPr>
          <p:nvPr>
            <p:ph type="sldNum" sz="quarter" idx="12"/>
          </p:nvPr>
        </p:nvSpPr>
        <p:spPr/>
        <p:txBody>
          <a:bodyPr/>
          <a:lstStyle/>
          <a:p>
            <a:fld id="{B52BA473-5242-7C4A-987A-05999B2F60B0}" type="slidenum">
              <a:rPr lang="en-CY" smtClean="0"/>
              <a:t>‹#›</a:t>
            </a:fld>
            <a:endParaRPr lang="en-CY"/>
          </a:p>
        </p:txBody>
      </p:sp>
    </p:spTree>
    <p:extLst>
      <p:ext uri="{BB962C8B-B14F-4D97-AF65-F5344CB8AC3E}">
        <p14:creationId xmlns:p14="http://schemas.microsoft.com/office/powerpoint/2010/main" val="86684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8DD05-912F-A798-3EEA-4D0C9A8D608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Y"/>
          </a:p>
        </p:txBody>
      </p:sp>
      <p:sp>
        <p:nvSpPr>
          <p:cNvPr id="3" name="Text Placeholder 2">
            <a:extLst>
              <a:ext uri="{FF2B5EF4-FFF2-40B4-BE49-F238E27FC236}">
                <a16:creationId xmlns:a16="http://schemas.microsoft.com/office/drawing/2014/main" id="{67DD6873-2542-EF6C-8B30-70784A8A07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45D015F-0E49-C71E-9295-19BF070402A6}"/>
              </a:ext>
            </a:extLst>
          </p:cNvPr>
          <p:cNvSpPr>
            <a:spLocks noGrp="1"/>
          </p:cNvSpPr>
          <p:nvPr>
            <p:ph type="dt" sz="half" idx="10"/>
          </p:nvPr>
        </p:nvSpPr>
        <p:spPr/>
        <p:txBody>
          <a:bodyPr/>
          <a:lstStyle/>
          <a:p>
            <a:fld id="{87EB30EE-F3DE-214C-A43A-B008227BD935}" type="datetimeFigureOut">
              <a:rPr lang="en-CY" smtClean="0"/>
              <a:t>07/04/2024</a:t>
            </a:fld>
            <a:endParaRPr lang="en-CY"/>
          </a:p>
        </p:txBody>
      </p:sp>
      <p:sp>
        <p:nvSpPr>
          <p:cNvPr id="5" name="Footer Placeholder 4">
            <a:extLst>
              <a:ext uri="{FF2B5EF4-FFF2-40B4-BE49-F238E27FC236}">
                <a16:creationId xmlns:a16="http://schemas.microsoft.com/office/drawing/2014/main" id="{27879E39-7CE5-2CF4-42F2-F145C29B2B43}"/>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FAD1DCA9-F7B9-44D8-7A5A-75895D78E431}"/>
              </a:ext>
            </a:extLst>
          </p:cNvPr>
          <p:cNvSpPr>
            <a:spLocks noGrp="1"/>
          </p:cNvSpPr>
          <p:nvPr>
            <p:ph type="sldNum" sz="quarter" idx="12"/>
          </p:nvPr>
        </p:nvSpPr>
        <p:spPr/>
        <p:txBody>
          <a:bodyPr/>
          <a:lstStyle/>
          <a:p>
            <a:fld id="{B52BA473-5242-7C4A-987A-05999B2F60B0}" type="slidenum">
              <a:rPr lang="en-CY" smtClean="0"/>
              <a:t>‹#›</a:t>
            </a:fld>
            <a:endParaRPr lang="en-CY"/>
          </a:p>
        </p:txBody>
      </p:sp>
    </p:spTree>
    <p:extLst>
      <p:ext uri="{BB962C8B-B14F-4D97-AF65-F5344CB8AC3E}">
        <p14:creationId xmlns:p14="http://schemas.microsoft.com/office/powerpoint/2010/main" val="1771309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38CB1-CFE8-B6A4-3B1C-3A3C8C9A64C6}"/>
              </a:ext>
            </a:extLst>
          </p:cNvPr>
          <p:cNvSpPr>
            <a:spLocks noGrp="1"/>
          </p:cNvSpPr>
          <p:nvPr>
            <p:ph type="title"/>
          </p:nvPr>
        </p:nvSpPr>
        <p:spPr/>
        <p:txBody>
          <a:bodyPr/>
          <a:lstStyle/>
          <a:p>
            <a:r>
              <a:rPr lang="en-GB"/>
              <a:t>Click to edit Master title style</a:t>
            </a:r>
            <a:endParaRPr lang="en-CY"/>
          </a:p>
        </p:txBody>
      </p:sp>
      <p:sp>
        <p:nvSpPr>
          <p:cNvPr id="3" name="Content Placeholder 2">
            <a:extLst>
              <a:ext uri="{FF2B5EF4-FFF2-40B4-BE49-F238E27FC236}">
                <a16:creationId xmlns:a16="http://schemas.microsoft.com/office/drawing/2014/main" id="{6C187A93-EB79-DBA1-4E9B-80633DBB50C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4" name="Content Placeholder 3">
            <a:extLst>
              <a:ext uri="{FF2B5EF4-FFF2-40B4-BE49-F238E27FC236}">
                <a16:creationId xmlns:a16="http://schemas.microsoft.com/office/drawing/2014/main" id="{F3A20B3C-0128-3241-F0A7-7DF592326C3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5" name="Date Placeholder 4">
            <a:extLst>
              <a:ext uri="{FF2B5EF4-FFF2-40B4-BE49-F238E27FC236}">
                <a16:creationId xmlns:a16="http://schemas.microsoft.com/office/drawing/2014/main" id="{31F17C14-D13B-7A1E-BD41-1FB774E16996}"/>
              </a:ext>
            </a:extLst>
          </p:cNvPr>
          <p:cNvSpPr>
            <a:spLocks noGrp="1"/>
          </p:cNvSpPr>
          <p:nvPr>
            <p:ph type="dt" sz="half" idx="10"/>
          </p:nvPr>
        </p:nvSpPr>
        <p:spPr/>
        <p:txBody>
          <a:bodyPr/>
          <a:lstStyle/>
          <a:p>
            <a:fld id="{87EB30EE-F3DE-214C-A43A-B008227BD935}" type="datetimeFigureOut">
              <a:rPr lang="en-CY" smtClean="0"/>
              <a:t>07/04/2024</a:t>
            </a:fld>
            <a:endParaRPr lang="en-CY"/>
          </a:p>
        </p:txBody>
      </p:sp>
      <p:sp>
        <p:nvSpPr>
          <p:cNvPr id="6" name="Footer Placeholder 5">
            <a:extLst>
              <a:ext uri="{FF2B5EF4-FFF2-40B4-BE49-F238E27FC236}">
                <a16:creationId xmlns:a16="http://schemas.microsoft.com/office/drawing/2014/main" id="{7A892D25-301F-7F4A-6651-869CA69F9D4E}"/>
              </a:ext>
            </a:extLst>
          </p:cNvPr>
          <p:cNvSpPr>
            <a:spLocks noGrp="1"/>
          </p:cNvSpPr>
          <p:nvPr>
            <p:ph type="ftr" sz="quarter" idx="11"/>
          </p:nvPr>
        </p:nvSpPr>
        <p:spPr/>
        <p:txBody>
          <a:bodyPr/>
          <a:lstStyle/>
          <a:p>
            <a:endParaRPr lang="en-CY"/>
          </a:p>
        </p:txBody>
      </p:sp>
      <p:sp>
        <p:nvSpPr>
          <p:cNvPr id="7" name="Slide Number Placeholder 6">
            <a:extLst>
              <a:ext uri="{FF2B5EF4-FFF2-40B4-BE49-F238E27FC236}">
                <a16:creationId xmlns:a16="http://schemas.microsoft.com/office/drawing/2014/main" id="{FF3B29B0-96A2-DC94-5EB5-0C11F8618BBA}"/>
              </a:ext>
            </a:extLst>
          </p:cNvPr>
          <p:cNvSpPr>
            <a:spLocks noGrp="1"/>
          </p:cNvSpPr>
          <p:nvPr>
            <p:ph type="sldNum" sz="quarter" idx="12"/>
          </p:nvPr>
        </p:nvSpPr>
        <p:spPr/>
        <p:txBody>
          <a:bodyPr/>
          <a:lstStyle/>
          <a:p>
            <a:fld id="{B52BA473-5242-7C4A-987A-05999B2F60B0}" type="slidenum">
              <a:rPr lang="en-CY" smtClean="0"/>
              <a:t>‹#›</a:t>
            </a:fld>
            <a:endParaRPr lang="en-CY"/>
          </a:p>
        </p:txBody>
      </p:sp>
    </p:spTree>
    <p:extLst>
      <p:ext uri="{BB962C8B-B14F-4D97-AF65-F5344CB8AC3E}">
        <p14:creationId xmlns:p14="http://schemas.microsoft.com/office/powerpoint/2010/main" val="2177254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6FE46-AB01-FE20-E3D1-CDFB51F5076E}"/>
              </a:ext>
            </a:extLst>
          </p:cNvPr>
          <p:cNvSpPr>
            <a:spLocks noGrp="1"/>
          </p:cNvSpPr>
          <p:nvPr>
            <p:ph type="title"/>
          </p:nvPr>
        </p:nvSpPr>
        <p:spPr>
          <a:xfrm>
            <a:off x="839788" y="365125"/>
            <a:ext cx="10515600" cy="1325563"/>
          </a:xfrm>
        </p:spPr>
        <p:txBody>
          <a:bodyPr/>
          <a:lstStyle/>
          <a:p>
            <a:r>
              <a:rPr lang="en-GB"/>
              <a:t>Click to edit Master title style</a:t>
            </a:r>
            <a:endParaRPr lang="en-CY"/>
          </a:p>
        </p:txBody>
      </p:sp>
      <p:sp>
        <p:nvSpPr>
          <p:cNvPr id="3" name="Text Placeholder 2">
            <a:extLst>
              <a:ext uri="{FF2B5EF4-FFF2-40B4-BE49-F238E27FC236}">
                <a16:creationId xmlns:a16="http://schemas.microsoft.com/office/drawing/2014/main" id="{A4E8D318-27A1-6547-67E1-682AF26FF0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0268C5A-0651-DEB7-6A7B-D1F7F7426F5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5" name="Text Placeholder 4">
            <a:extLst>
              <a:ext uri="{FF2B5EF4-FFF2-40B4-BE49-F238E27FC236}">
                <a16:creationId xmlns:a16="http://schemas.microsoft.com/office/drawing/2014/main" id="{401BFBE7-EA2D-7455-773F-EB06ACE034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4C9EC37-654F-AF7D-8EBC-D98E61F5700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7" name="Date Placeholder 6">
            <a:extLst>
              <a:ext uri="{FF2B5EF4-FFF2-40B4-BE49-F238E27FC236}">
                <a16:creationId xmlns:a16="http://schemas.microsoft.com/office/drawing/2014/main" id="{B6B70AF4-E110-EA41-5C83-8FDA0A10130B}"/>
              </a:ext>
            </a:extLst>
          </p:cNvPr>
          <p:cNvSpPr>
            <a:spLocks noGrp="1"/>
          </p:cNvSpPr>
          <p:nvPr>
            <p:ph type="dt" sz="half" idx="10"/>
          </p:nvPr>
        </p:nvSpPr>
        <p:spPr/>
        <p:txBody>
          <a:bodyPr/>
          <a:lstStyle/>
          <a:p>
            <a:fld id="{87EB30EE-F3DE-214C-A43A-B008227BD935}" type="datetimeFigureOut">
              <a:rPr lang="en-CY" smtClean="0"/>
              <a:t>07/04/2024</a:t>
            </a:fld>
            <a:endParaRPr lang="en-CY"/>
          </a:p>
        </p:txBody>
      </p:sp>
      <p:sp>
        <p:nvSpPr>
          <p:cNvPr id="8" name="Footer Placeholder 7">
            <a:extLst>
              <a:ext uri="{FF2B5EF4-FFF2-40B4-BE49-F238E27FC236}">
                <a16:creationId xmlns:a16="http://schemas.microsoft.com/office/drawing/2014/main" id="{BC6A23BB-F70A-ECD4-A48F-0C6562088300}"/>
              </a:ext>
            </a:extLst>
          </p:cNvPr>
          <p:cNvSpPr>
            <a:spLocks noGrp="1"/>
          </p:cNvSpPr>
          <p:nvPr>
            <p:ph type="ftr" sz="quarter" idx="11"/>
          </p:nvPr>
        </p:nvSpPr>
        <p:spPr/>
        <p:txBody>
          <a:bodyPr/>
          <a:lstStyle/>
          <a:p>
            <a:endParaRPr lang="en-CY"/>
          </a:p>
        </p:txBody>
      </p:sp>
      <p:sp>
        <p:nvSpPr>
          <p:cNvPr id="9" name="Slide Number Placeholder 8">
            <a:extLst>
              <a:ext uri="{FF2B5EF4-FFF2-40B4-BE49-F238E27FC236}">
                <a16:creationId xmlns:a16="http://schemas.microsoft.com/office/drawing/2014/main" id="{11C7EA76-C6AB-2509-8413-81B45AEB34A0}"/>
              </a:ext>
            </a:extLst>
          </p:cNvPr>
          <p:cNvSpPr>
            <a:spLocks noGrp="1"/>
          </p:cNvSpPr>
          <p:nvPr>
            <p:ph type="sldNum" sz="quarter" idx="12"/>
          </p:nvPr>
        </p:nvSpPr>
        <p:spPr/>
        <p:txBody>
          <a:bodyPr/>
          <a:lstStyle/>
          <a:p>
            <a:fld id="{B52BA473-5242-7C4A-987A-05999B2F60B0}" type="slidenum">
              <a:rPr lang="en-CY" smtClean="0"/>
              <a:t>‹#›</a:t>
            </a:fld>
            <a:endParaRPr lang="en-CY"/>
          </a:p>
        </p:txBody>
      </p:sp>
    </p:spTree>
    <p:extLst>
      <p:ext uri="{BB962C8B-B14F-4D97-AF65-F5344CB8AC3E}">
        <p14:creationId xmlns:p14="http://schemas.microsoft.com/office/powerpoint/2010/main" val="4196390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49448-A54E-2514-5B77-631129EC12B3}"/>
              </a:ext>
            </a:extLst>
          </p:cNvPr>
          <p:cNvSpPr>
            <a:spLocks noGrp="1"/>
          </p:cNvSpPr>
          <p:nvPr>
            <p:ph type="title"/>
          </p:nvPr>
        </p:nvSpPr>
        <p:spPr/>
        <p:txBody>
          <a:bodyPr/>
          <a:lstStyle/>
          <a:p>
            <a:r>
              <a:rPr lang="en-GB"/>
              <a:t>Click to edit Master title style</a:t>
            </a:r>
            <a:endParaRPr lang="en-CY"/>
          </a:p>
        </p:txBody>
      </p:sp>
      <p:sp>
        <p:nvSpPr>
          <p:cNvPr id="3" name="Date Placeholder 2">
            <a:extLst>
              <a:ext uri="{FF2B5EF4-FFF2-40B4-BE49-F238E27FC236}">
                <a16:creationId xmlns:a16="http://schemas.microsoft.com/office/drawing/2014/main" id="{94E9BD0E-135E-C6EF-3AEE-9B943B1B80C9}"/>
              </a:ext>
            </a:extLst>
          </p:cNvPr>
          <p:cNvSpPr>
            <a:spLocks noGrp="1"/>
          </p:cNvSpPr>
          <p:nvPr>
            <p:ph type="dt" sz="half" idx="10"/>
          </p:nvPr>
        </p:nvSpPr>
        <p:spPr/>
        <p:txBody>
          <a:bodyPr/>
          <a:lstStyle/>
          <a:p>
            <a:fld id="{87EB30EE-F3DE-214C-A43A-B008227BD935}" type="datetimeFigureOut">
              <a:rPr lang="en-CY" smtClean="0"/>
              <a:t>07/04/2024</a:t>
            </a:fld>
            <a:endParaRPr lang="en-CY"/>
          </a:p>
        </p:txBody>
      </p:sp>
      <p:sp>
        <p:nvSpPr>
          <p:cNvPr id="4" name="Footer Placeholder 3">
            <a:extLst>
              <a:ext uri="{FF2B5EF4-FFF2-40B4-BE49-F238E27FC236}">
                <a16:creationId xmlns:a16="http://schemas.microsoft.com/office/drawing/2014/main" id="{564EA209-E05D-1626-7D11-5DD454C55615}"/>
              </a:ext>
            </a:extLst>
          </p:cNvPr>
          <p:cNvSpPr>
            <a:spLocks noGrp="1"/>
          </p:cNvSpPr>
          <p:nvPr>
            <p:ph type="ftr" sz="quarter" idx="11"/>
          </p:nvPr>
        </p:nvSpPr>
        <p:spPr/>
        <p:txBody>
          <a:bodyPr/>
          <a:lstStyle/>
          <a:p>
            <a:endParaRPr lang="en-CY"/>
          </a:p>
        </p:txBody>
      </p:sp>
      <p:sp>
        <p:nvSpPr>
          <p:cNvPr id="5" name="Slide Number Placeholder 4">
            <a:extLst>
              <a:ext uri="{FF2B5EF4-FFF2-40B4-BE49-F238E27FC236}">
                <a16:creationId xmlns:a16="http://schemas.microsoft.com/office/drawing/2014/main" id="{0AD288C3-530F-6C70-25E6-31EC75D1CAAB}"/>
              </a:ext>
            </a:extLst>
          </p:cNvPr>
          <p:cNvSpPr>
            <a:spLocks noGrp="1"/>
          </p:cNvSpPr>
          <p:nvPr>
            <p:ph type="sldNum" sz="quarter" idx="12"/>
          </p:nvPr>
        </p:nvSpPr>
        <p:spPr/>
        <p:txBody>
          <a:bodyPr/>
          <a:lstStyle/>
          <a:p>
            <a:fld id="{B52BA473-5242-7C4A-987A-05999B2F60B0}" type="slidenum">
              <a:rPr lang="en-CY" smtClean="0"/>
              <a:t>‹#›</a:t>
            </a:fld>
            <a:endParaRPr lang="en-CY"/>
          </a:p>
        </p:txBody>
      </p:sp>
    </p:spTree>
    <p:extLst>
      <p:ext uri="{BB962C8B-B14F-4D97-AF65-F5344CB8AC3E}">
        <p14:creationId xmlns:p14="http://schemas.microsoft.com/office/powerpoint/2010/main" val="937175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771EB1-E27B-B8E6-BE72-FF98DFA37ACD}"/>
              </a:ext>
            </a:extLst>
          </p:cNvPr>
          <p:cNvSpPr>
            <a:spLocks noGrp="1"/>
          </p:cNvSpPr>
          <p:nvPr>
            <p:ph type="dt" sz="half" idx="10"/>
          </p:nvPr>
        </p:nvSpPr>
        <p:spPr/>
        <p:txBody>
          <a:bodyPr/>
          <a:lstStyle/>
          <a:p>
            <a:fld id="{87EB30EE-F3DE-214C-A43A-B008227BD935}" type="datetimeFigureOut">
              <a:rPr lang="en-CY" smtClean="0"/>
              <a:t>07/04/2024</a:t>
            </a:fld>
            <a:endParaRPr lang="en-CY"/>
          </a:p>
        </p:txBody>
      </p:sp>
      <p:sp>
        <p:nvSpPr>
          <p:cNvPr id="3" name="Footer Placeholder 2">
            <a:extLst>
              <a:ext uri="{FF2B5EF4-FFF2-40B4-BE49-F238E27FC236}">
                <a16:creationId xmlns:a16="http://schemas.microsoft.com/office/drawing/2014/main" id="{D5459904-FFBC-3524-3B78-062FBCA21129}"/>
              </a:ext>
            </a:extLst>
          </p:cNvPr>
          <p:cNvSpPr>
            <a:spLocks noGrp="1"/>
          </p:cNvSpPr>
          <p:nvPr>
            <p:ph type="ftr" sz="quarter" idx="11"/>
          </p:nvPr>
        </p:nvSpPr>
        <p:spPr/>
        <p:txBody>
          <a:bodyPr/>
          <a:lstStyle/>
          <a:p>
            <a:endParaRPr lang="en-CY"/>
          </a:p>
        </p:txBody>
      </p:sp>
      <p:sp>
        <p:nvSpPr>
          <p:cNvPr id="4" name="Slide Number Placeholder 3">
            <a:extLst>
              <a:ext uri="{FF2B5EF4-FFF2-40B4-BE49-F238E27FC236}">
                <a16:creationId xmlns:a16="http://schemas.microsoft.com/office/drawing/2014/main" id="{B3F2B101-688B-B312-2B9F-421BE424DD38}"/>
              </a:ext>
            </a:extLst>
          </p:cNvPr>
          <p:cNvSpPr>
            <a:spLocks noGrp="1"/>
          </p:cNvSpPr>
          <p:nvPr>
            <p:ph type="sldNum" sz="quarter" idx="12"/>
          </p:nvPr>
        </p:nvSpPr>
        <p:spPr/>
        <p:txBody>
          <a:bodyPr/>
          <a:lstStyle/>
          <a:p>
            <a:fld id="{B52BA473-5242-7C4A-987A-05999B2F60B0}" type="slidenum">
              <a:rPr lang="en-CY" smtClean="0"/>
              <a:t>‹#›</a:t>
            </a:fld>
            <a:endParaRPr lang="en-CY"/>
          </a:p>
        </p:txBody>
      </p:sp>
    </p:spTree>
    <p:extLst>
      <p:ext uri="{BB962C8B-B14F-4D97-AF65-F5344CB8AC3E}">
        <p14:creationId xmlns:p14="http://schemas.microsoft.com/office/powerpoint/2010/main" val="2626985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B6EC6-BFDF-C1A2-3139-EF3F0766C32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Y"/>
          </a:p>
        </p:txBody>
      </p:sp>
      <p:sp>
        <p:nvSpPr>
          <p:cNvPr id="3" name="Content Placeholder 2">
            <a:extLst>
              <a:ext uri="{FF2B5EF4-FFF2-40B4-BE49-F238E27FC236}">
                <a16:creationId xmlns:a16="http://schemas.microsoft.com/office/drawing/2014/main" id="{9F1C3ADD-3AD6-2EE9-3169-2E419683F7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4" name="Text Placeholder 3">
            <a:extLst>
              <a:ext uri="{FF2B5EF4-FFF2-40B4-BE49-F238E27FC236}">
                <a16:creationId xmlns:a16="http://schemas.microsoft.com/office/drawing/2014/main" id="{077C0105-A09D-C92A-DEBF-759A0197CC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02880A1-075A-E63C-C6AE-341CD75612EB}"/>
              </a:ext>
            </a:extLst>
          </p:cNvPr>
          <p:cNvSpPr>
            <a:spLocks noGrp="1"/>
          </p:cNvSpPr>
          <p:nvPr>
            <p:ph type="dt" sz="half" idx="10"/>
          </p:nvPr>
        </p:nvSpPr>
        <p:spPr/>
        <p:txBody>
          <a:bodyPr/>
          <a:lstStyle/>
          <a:p>
            <a:fld id="{87EB30EE-F3DE-214C-A43A-B008227BD935}" type="datetimeFigureOut">
              <a:rPr lang="en-CY" smtClean="0"/>
              <a:t>07/04/2024</a:t>
            </a:fld>
            <a:endParaRPr lang="en-CY"/>
          </a:p>
        </p:txBody>
      </p:sp>
      <p:sp>
        <p:nvSpPr>
          <p:cNvPr id="6" name="Footer Placeholder 5">
            <a:extLst>
              <a:ext uri="{FF2B5EF4-FFF2-40B4-BE49-F238E27FC236}">
                <a16:creationId xmlns:a16="http://schemas.microsoft.com/office/drawing/2014/main" id="{744C1E62-45D7-874E-9EE0-5F4544A0862A}"/>
              </a:ext>
            </a:extLst>
          </p:cNvPr>
          <p:cNvSpPr>
            <a:spLocks noGrp="1"/>
          </p:cNvSpPr>
          <p:nvPr>
            <p:ph type="ftr" sz="quarter" idx="11"/>
          </p:nvPr>
        </p:nvSpPr>
        <p:spPr/>
        <p:txBody>
          <a:bodyPr/>
          <a:lstStyle/>
          <a:p>
            <a:endParaRPr lang="en-CY"/>
          </a:p>
        </p:txBody>
      </p:sp>
      <p:sp>
        <p:nvSpPr>
          <p:cNvPr id="7" name="Slide Number Placeholder 6">
            <a:extLst>
              <a:ext uri="{FF2B5EF4-FFF2-40B4-BE49-F238E27FC236}">
                <a16:creationId xmlns:a16="http://schemas.microsoft.com/office/drawing/2014/main" id="{BE8C5615-54F1-6591-AA4D-20CDBDE01229}"/>
              </a:ext>
            </a:extLst>
          </p:cNvPr>
          <p:cNvSpPr>
            <a:spLocks noGrp="1"/>
          </p:cNvSpPr>
          <p:nvPr>
            <p:ph type="sldNum" sz="quarter" idx="12"/>
          </p:nvPr>
        </p:nvSpPr>
        <p:spPr/>
        <p:txBody>
          <a:bodyPr/>
          <a:lstStyle/>
          <a:p>
            <a:fld id="{B52BA473-5242-7C4A-987A-05999B2F60B0}" type="slidenum">
              <a:rPr lang="en-CY" smtClean="0"/>
              <a:t>‹#›</a:t>
            </a:fld>
            <a:endParaRPr lang="en-CY"/>
          </a:p>
        </p:txBody>
      </p:sp>
    </p:spTree>
    <p:extLst>
      <p:ext uri="{BB962C8B-B14F-4D97-AF65-F5344CB8AC3E}">
        <p14:creationId xmlns:p14="http://schemas.microsoft.com/office/powerpoint/2010/main" val="3622500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2DB61-123A-89E2-3A7A-28FF7B23953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Y"/>
          </a:p>
        </p:txBody>
      </p:sp>
      <p:sp>
        <p:nvSpPr>
          <p:cNvPr id="3" name="Picture Placeholder 2">
            <a:extLst>
              <a:ext uri="{FF2B5EF4-FFF2-40B4-BE49-F238E27FC236}">
                <a16:creationId xmlns:a16="http://schemas.microsoft.com/office/drawing/2014/main" id="{D5C88A3E-7F3E-7C73-F2A5-E0460D22EF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Y"/>
          </a:p>
        </p:txBody>
      </p:sp>
      <p:sp>
        <p:nvSpPr>
          <p:cNvPr id="4" name="Text Placeholder 3">
            <a:extLst>
              <a:ext uri="{FF2B5EF4-FFF2-40B4-BE49-F238E27FC236}">
                <a16:creationId xmlns:a16="http://schemas.microsoft.com/office/drawing/2014/main" id="{46FB27A0-CE87-FB83-E40B-5CB6BA5CEA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108A23E-A5CF-3623-C908-708F9B0B6864}"/>
              </a:ext>
            </a:extLst>
          </p:cNvPr>
          <p:cNvSpPr>
            <a:spLocks noGrp="1"/>
          </p:cNvSpPr>
          <p:nvPr>
            <p:ph type="dt" sz="half" idx="10"/>
          </p:nvPr>
        </p:nvSpPr>
        <p:spPr/>
        <p:txBody>
          <a:bodyPr/>
          <a:lstStyle/>
          <a:p>
            <a:fld id="{87EB30EE-F3DE-214C-A43A-B008227BD935}" type="datetimeFigureOut">
              <a:rPr lang="en-CY" smtClean="0"/>
              <a:t>07/04/2024</a:t>
            </a:fld>
            <a:endParaRPr lang="en-CY"/>
          </a:p>
        </p:txBody>
      </p:sp>
      <p:sp>
        <p:nvSpPr>
          <p:cNvPr id="6" name="Footer Placeholder 5">
            <a:extLst>
              <a:ext uri="{FF2B5EF4-FFF2-40B4-BE49-F238E27FC236}">
                <a16:creationId xmlns:a16="http://schemas.microsoft.com/office/drawing/2014/main" id="{AF7C3AA0-5D39-C5F9-02AE-6F86700E0A36}"/>
              </a:ext>
            </a:extLst>
          </p:cNvPr>
          <p:cNvSpPr>
            <a:spLocks noGrp="1"/>
          </p:cNvSpPr>
          <p:nvPr>
            <p:ph type="ftr" sz="quarter" idx="11"/>
          </p:nvPr>
        </p:nvSpPr>
        <p:spPr/>
        <p:txBody>
          <a:bodyPr/>
          <a:lstStyle/>
          <a:p>
            <a:endParaRPr lang="en-CY"/>
          </a:p>
        </p:txBody>
      </p:sp>
      <p:sp>
        <p:nvSpPr>
          <p:cNvPr id="7" name="Slide Number Placeholder 6">
            <a:extLst>
              <a:ext uri="{FF2B5EF4-FFF2-40B4-BE49-F238E27FC236}">
                <a16:creationId xmlns:a16="http://schemas.microsoft.com/office/drawing/2014/main" id="{45F4B1D6-8607-F958-9B5C-059148FBFDCB}"/>
              </a:ext>
            </a:extLst>
          </p:cNvPr>
          <p:cNvSpPr>
            <a:spLocks noGrp="1"/>
          </p:cNvSpPr>
          <p:nvPr>
            <p:ph type="sldNum" sz="quarter" idx="12"/>
          </p:nvPr>
        </p:nvSpPr>
        <p:spPr/>
        <p:txBody>
          <a:bodyPr/>
          <a:lstStyle/>
          <a:p>
            <a:fld id="{B52BA473-5242-7C4A-987A-05999B2F60B0}" type="slidenum">
              <a:rPr lang="en-CY" smtClean="0"/>
              <a:t>‹#›</a:t>
            </a:fld>
            <a:endParaRPr lang="en-CY"/>
          </a:p>
        </p:txBody>
      </p:sp>
    </p:spTree>
    <p:extLst>
      <p:ext uri="{BB962C8B-B14F-4D97-AF65-F5344CB8AC3E}">
        <p14:creationId xmlns:p14="http://schemas.microsoft.com/office/powerpoint/2010/main" val="2249389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F06B8D-F559-4CA6-8923-E14A5C59D3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Y"/>
          </a:p>
        </p:txBody>
      </p:sp>
      <p:sp>
        <p:nvSpPr>
          <p:cNvPr id="3" name="Text Placeholder 2">
            <a:extLst>
              <a:ext uri="{FF2B5EF4-FFF2-40B4-BE49-F238E27FC236}">
                <a16:creationId xmlns:a16="http://schemas.microsoft.com/office/drawing/2014/main" id="{B62230DE-BBC9-3162-B17D-632C87E56C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4" name="Date Placeholder 3">
            <a:extLst>
              <a:ext uri="{FF2B5EF4-FFF2-40B4-BE49-F238E27FC236}">
                <a16:creationId xmlns:a16="http://schemas.microsoft.com/office/drawing/2014/main" id="{E0B44169-6B8A-541A-224B-7577134F05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EB30EE-F3DE-214C-A43A-B008227BD935}" type="datetimeFigureOut">
              <a:rPr lang="en-CY" smtClean="0"/>
              <a:t>07/04/2024</a:t>
            </a:fld>
            <a:endParaRPr lang="en-CY"/>
          </a:p>
        </p:txBody>
      </p:sp>
      <p:sp>
        <p:nvSpPr>
          <p:cNvPr id="5" name="Footer Placeholder 4">
            <a:extLst>
              <a:ext uri="{FF2B5EF4-FFF2-40B4-BE49-F238E27FC236}">
                <a16:creationId xmlns:a16="http://schemas.microsoft.com/office/drawing/2014/main" id="{BF262F19-C951-EE22-329D-01CAF98D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Y"/>
          </a:p>
        </p:txBody>
      </p:sp>
      <p:sp>
        <p:nvSpPr>
          <p:cNvPr id="6" name="Slide Number Placeholder 5">
            <a:extLst>
              <a:ext uri="{FF2B5EF4-FFF2-40B4-BE49-F238E27FC236}">
                <a16:creationId xmlns:a16="http://schemas.microsoft.com/office/drawing/2014/main" id="{7776EAEB-C50F-6D24-2190-0F5216A1F3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2BA473-5242-7C4A-987A-05999B2F60B0}" type="slidenum">
              <a:rPr lang="en-CY" smtClean="0"/>
              <a:t>‹#›</a:t>
            </a:fld>
            <a:endParaRPr lang="en-CY"/>
          </a:p>
        </p:txBody>
      </p:sp>
    </p:spTree>
    <p:extLst>
      <p:ext uri="{BB962C8B-B14F-4D97-AF65-F5344CB8AC3E}">
        <p14:creationId xmlns:p14="http://schemas.microsoft.com/office/powerpoint/2010/main" val="9105917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AFC71-37CF-D9BF-FA9C-4F00EF121E5E}"/>
              </a:ext>
            </a:extLst>
          </p:cNvPr>
          <p:cNvSpPr>
            <a:spLocks noGrp="1"/>
          </p:cNvSpPr>
          <p:nvPr>
            <p:ph type="ctrTitle"/>
          </p:nvPr>
        </p:nvSpPr>
        <p:spPr>
          <a:xfrm>
            <a:off x="1524000" y="1876125"/>
            <a:ext cx="9144000" cy="2387600"/>
          </a:xfrm>
        </p:spPr>
        <p:txBody>
          <a:bodyPr>
            <a:normAutofit fontScale="90000"/>
          </a:bodyPr>
          <a:lstStyle/>
          <a:p>
            <a:br>
              <a:rPr lang="en-CY" sz="4400" dirty="0"/>
            </a:br>
            <a:r>
              <a:rPr lang="en-CY" sz="4400" dirty="0"/>
              <a:t>Behavioural &amp; Experimental </a:t>
            </a:r>
            <a:br>
              <a:rPr lang="en-CY" sz="4400" dirty="0"/>
            </a:br>
            <a:r>
              <a:rPr lang="en-CY" sz="4400" dirty="0"/>
              <a:t>Economics</a:t>
            </a:r>
            <a:br>
              <a:rPr lang="en-CY" sz="4400" dirty="0"/>
            </a:br>
            <a:br>
              <a:rPr lang="en-CY" sz="6600" b="1" dirty="0"/>
            </a:br>
            <a:r>
              <a:rPr lang="en-CY" sz="6600" b="1" dirty="0"/>
              <a:t>Strategic Interaction</a:t>
            </a:r>
            <a:endParaRPr lang="en-CY" sz="4400" dirty="0"/>
          </a:p>
        </p:txBody>
      </p:sp>
      <p:sp>
        <p:nvSpPr>
          <p:cNvPr id="3" name="Subtitle 2">
            <a:extLst>
              <a:ext uri="{FF2B5EF4-FFF2-40B4-BE49-F238E27FC236}">
                <a16:creationId xmlns:a16="http://schemas.microsoft.com/office/drawing/2014/main" id="{43B6188E-346E-09F9-501F-58A37E6A3584}"/>
              </a:ext>
            </a:extLst>
          </p:cNvPr>
          <p:cNvSpPr>
            <a:spLocks noGrp="1"/>
          </p:cNvSpPr>
          <p:nvPr>
            <p:ph type="subTitle" idx="1"/>
          </p:nvPr>
        </p:nvSpPr>
        <p:spPr>
          <a:xfrm>
            <a:off x="1524000" y="4368157"/>
            <a:ext cx="9144000" cy="1655762"/>
          </a:xfrm>
        </p:spPr>
        <p:txBody>
          <a:bodyPr/>
          <a:lstStyle/>
          <a:p>
            <a:endParaRPr lang="en-CY" dirty="0"/>
          </a:p>
          <a:p>
            <a:r>
              <a:rPr lang="en-CY" dirty="0"/>
              <a:t>Lunzheng Li</a:t>
            </a:r>
          </a:p>
          <a:p>
            <a:r>
              <a:rPr lang="en-CY" dirty="0"/>
              <a:t>University of Cyprus</a:t>
            </a:r>
          </a:p>
        </p:txBody>
      </p:sp>
    </p:spTree>
    <p:extLst>
      <p:ext uri="{BB962C8B-B14F-4D97-AF65-F5344CB8AC3E}">
        <p14:creationId xmlns:p14="http://schemas.microsoft.com/office/powerpoint/2010/main" val="3727905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2D129B-7C2B-C60D-1BD5-C3E8563A0CC0}"/>
              </a:ext>
            </a:extLst>
          </p:cNvPr>
          <p:cNvSpPr>
            <a:spLocks noGrp="1"/>
          </p:cNvSpPr>
          <p:nvPr>
            <p:ph type="title"/>
          </p:nvPr>
        </p:nvSpPr>
        <p:spPr/>
        <p:txBody>
          <a:bodyPr/>
          <a:lstStyle/>
          <a:p>
            <a:r>
              <a:rPr lang="en-CY" dirty="0"/>
              <a:t>Social preferences</a:t>
            </a:r>
          </a:p>
        </p:txBody>
      </p:sp>
      <p:sp>
        <p:nvSpPr>
          <p:cNvPr id="5" name="Content Placeholder 4">
            <a:extLst>
              <a:ext uri="{FF2B5EF4-FFF2-40B4-BE49-F238E27FC236}">
                <a16:creationId xmlns:a16="http://schemas.microsoft.com/office/drawing/2014/main" id="{2FF2E9C3-BA99-6F40-895E-8C49513B04E8}"/>
              </a:ext>
            </a:extLst>
          </p:cNvPr>
          <p:cNvSpPr>
            <a:spLocks noGrp="1"/>
          </p:cNvSpPr>
          <p:nvPr>
            <p:ph idx="1"/>
          </p:nvPr>
        </p:nvSpPr>
        <p:spPr>
          <a:xfrm>
            <a:off x="838200" y="1872759"/>
            <a:ext cx="10515600" cy="3679629"/>
          </a:xfrm>
        </p:spPr>
        <p:txBody>
          <a:bodyPr>
            <a:normAutofit lnSpcReduction="10000"/>
          </a:bodyPr>
          <a:lstStyle/>
          <a:p>
            <a:r>
              <a:rPr lang="en-GB" dirty="0">
                <a:effectLst/>
              </a:rPr>
              <a:t>The literature on </a:t>
            </a:r>
            <a:r>
              <a:rPr lang="en-GB" b="1" dirty="0">
                <a:effectLst/>
              </a:rPr>
              <a:t>social preference </a:t>
            </a:r>
            <a:r>
              <a:rPr lang="en-GB" dirty="0">
                <a:effectLst/>
              </a:rPr>
              <a:t>grapples with these phenomena. </a:t>
            </a:r>
          </a:p>
          <a:p>
            <a:endParaRPr lang="en-GB" dirty="0">
              <a:effectLst/>
            </a:endParaRPr>
          </a:p>
          <a:p>
            <a:r>
              <a:rPr lang="en-GB" dirty="0">
                <a:effectLst/>
              </a:rPr>
              <a:t>This literature assumes that people sometimes care not only about their own attainment </a:t>
            </a:r>
            <a:r>
              <a:rPr lang="en-GB" b="1" dirty="0">
                <a:effectLst/>
              </a:rPr>
              <a:t>but also about other people’s attainment</a:t>
            </a:r>
            <a:r>
              <a:rPr lang="en-GB" dirty="0">
                <a:effectLst/>
              </a:rPr>
              <a:t>. </a:t>
            </a:r>
          </a:p>
          <a:p>
            <a:endParaRPr lang="en-GB" dirty="0">
              <a:effectLst/>
            </a:endParaRPr>
          </a:p>
          <a:p>
            <a:r>
              <a:rPr lang="en-GB" dirty="0">
                <a:effectLst/>
              </a:rPr>
              <a:t>We can model this by assuming that a person </a:t>
            </a:r>
            <a:r>
              <a:rPr lang="en-GB" i="1" dirty="0">
                <a:effectLst/>
              </a:rPr>
              <a:t>P</a:t>
            </a:r>
            <a:r>
              <a:rPr lang="en-GB" dirty="0">
                <a:effectLst/>
              </a:rPr>
              <a:t>’s utility function </a:t>
            </a:r>
            <a:r>
              <a:rPr lang="en-GB" i="1" dirty="0" err="1">
                <a:effectLst/>
              </a:rPr>
              <a:t>u</a:t>
            </a:r>
            <a:r>
              <a:rPr lang="en-GB" i="1" baseline="-25000" dirty="0" err="1">
                <a:effectLst/>
              </a:rPr>
              <a:t>P</a:t>
            </a:r>
            <a:r>
              <a:rPr lang="en-GB" dirty="0">
                <a:effectLst/>
              </a:rPr>
              <a:t>(·) has two or more arguments. Thus, </a:t>
            </a:r>
            <a:r>
              <a:rPr lang="en-GB" i="1" dirty="0">
                <a:effectLst/>
              </a:rPr>
              <a:t>P</a:t>
            </a:r>
            <a:r>
              <a:rPr lang="en-GB" dirty="0">
                <a:effectLst/>
              </a:rPr>
              <a:t>’s utility function may be given by </a:t>
            </a:r>
            <a:r>
              <a:rPr lang="en-GB" b="1" i="1" dirty="0" err="1">
                <a:effectLst/>
              </a:rPr>
              <a:t>u</a:t>
            </a:r>
            <a:r>
              <a:rPr lang="en-GB" b="1" i="1" baseline="-25000" dirty="0" err="1">
                <a:effectLst/>
              </a:rPr>
              <a:t>P</a:t>
            </a:r>
            <a:r>
              <a:rPr lang="en-GB" b="1" dirty="0">
                <a:effectLst/>
              </a:rPr>
              <a:t>(</a:t>
            </a:r>
            <a:r>
              <a:rPr lang="en-GB" b="1" i="1" dirty="0">
                <a:effectLst/>
              </a:rPr>
              <a:t>x</a:t>
            </a:r>
            <a:r>
              <a:rPr lang="en-GB" b="1" dirty="0">
                <a:effectLst/>
              </a:rPr>
              <a:t>, </a:t>
            </a:r>
            <a:r>
              <a:rPr lang="en-GB" b="1" i="1" dirty="0">
                <a:effectLst/>
              </a:rPr>
              <a:t>y</a:t>
            </a:r>
            <a:r>
              <a:rPr lang="en-GB" b="1" dirty="0">
                <a:effectLst/>
              </a:rPr>
              <a:t>), where </a:t>
            </a:r>
            <a:r>
              <a:rPr lang="en-GB" b="1" i="1" dirty="0">
                <a:effectLst/>
              </a:rPr>
              <a:t>x </a:t>
            </a:r>
            <a:r>
              <a:rPr lang="en-GB" b="1" dirty="0">
                <a:effectLst/>
              </a:rPr>
              <a:t>is </a:t>
            </a:r>
            <a:r>
              <a:rPr lang="en-GB" b="1" i="1" dirty="0">
                <a:effectLst/>
              </a:rPr>
              <a:t>P</a:t>
            </a:r>
            <a:r>
              <a:rPr lang="en-GB" b="1" dirty="0">
                <a:effectLst/>
              </a:rPr>
              <a:t>’s attainment and </a:t>
            </a:r>
            <a:r>
              <a:rPr lang="en-GB" b="1" i="1" dirty="0">
                <a:effectLst/>
              </a:rPr>
              <a:t>y </a:t>
            </a:r>
            <a:r>
              <a:rPr lang="en-GB" b="1" dirty="0">
                <a:effectLst/>
              </a:rPr>
              <a:t>is the other person </a:t>
            </a:r>
            <a:r>
              <a:rPr lang="en-GB" b="1" i="1" dirty="0">
                <a:effectLst/>
              </a:rPr>
              <a:t>Q</a:t>
            </a:r>
            <a:r>
              <a:rPr lang="en-GB" b="1" dirty="0">
                <a:effectLst/>
              </a:rPr>
              <a:t>’s attainment.</a:t>
            </a:r>
            <a:r>
              <a:rPr lang="en-GB" dirty="0">
                <a:effectLst/>
              </a:rPr>
              <a:t> </a:t>
            </a:r>
          </a:p>
          <a:p>
            <a:endParaRPr lang="en-CY" dirty="0"/>
          </a:p>
        </p:txBody>
      </p:sp>
    </p:spTree>
    <p:extLst>
      <p:ext uri="{BB962C8B-B14F-4D97-AF65-F5344CB8AC3E}">
        <p14:creationId xmlns:p14="http://schemas.microsoft.com/office/powerpoint/2010/main" val="3170105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AB5EE-554C-64F7-E1CC-8D6413FBE358}"/>
              </a:ext>
            </a:extLst>
          </p:cNvPr>
          <p:cNvSpPr>
            <a:spLocks noGrp="1"/>
          </p:cNvSpPr>
          <p:nvPr>
            <p:ph type="title"/>
          </p:nvPr>
        </p:nvSpPr>
        <p:spPr/>
        <p:txBody>
          <a:bodyPr>
            <a:normAutofit/>
          </a:bodyPr>
          <a:lstStyle/>
          <a:p>
            <a:r>
              <a:rPr lang="en-GB" kern="1200" dirty="0">
                <a:solidFill>
                  <a:srgbClr val="000000"/>
                </a:solidFill>
                <a:effectLst/>
                <a:ea typeface="+mn-ea"/>
                <a:cs typeface="+mn-cs"/>
              </a:rPr>
              <a:t>Altruistic Preferences</a:t>
            </a:r>
            <a:endParaRPr lang="en-CY"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0D5989-84E9-F14B-5BCE-58E80A880477}"/>
                  </a:ext>
                </a:extLst>
              </p:cNvPr>
              <p:cNvSpPr>
                <a:spLocks noGrp="1"/>
              </p:cNvSpPr>
              <p:nvPr>
                <p:ph idx="1"/>
              </p:nvPr>
            </p:nvSpPr>
            <p:spPr>
              <a:xfrm>
                <a:off x="1456985" y="5114358"/>
                <a:ext cx="8969060" cy="1325563"/>
              </a:xfrm>
            </p:spPr>
            <p:txBody>
              <a:bodyPr>
                <a:noAutofit/>
              </a:bodyPr>
              <a:lstStyle/>
              <a:p>
                <a:pPr marL="0" indent="0">
                  <a:buNone/>
                </a:pPr>
                <a:r>
                  <a:rPr lang="en-GB" sz="2400" dirty="0">
                    <a:effectLst/>
                  </a:rPr>
                  <a:t>For example, </a:t>
                </a:r>
                <a:r>
                  <a:rPr lang="en-GB" sz="2400" i="1" dirty="0">
                    <a:effectLst/>
                  </a:rPr>
                  <a:t>P</a:t>
                </a:r>
                <a:r>
                  <a:rPr lang="en-GB" sz="2400" dirty="0">
                    <a:effectLst/>
                  </a:rPr>
                  <a:t>’s utility function may be</a:t>
                </a:r>
                <a:r>
                  <a:rPr lang="en-US" altLang="zh-CN" sz="2400" dirty="0">
                    <a:effectLst/>
                  </a:rPr>
                  <a:t>:</a:t>
                </a:r>
              </a:p>
              <a:p>
                <a:pPr marL="0" indent="0" algn="ctr">
                  <a:buNone/>
                </a:pPr>
                <a:r>
                  <a:rPr lang="en-GB" sz="2400" i="1" dirty="0" err="1">
                    <a:effectLst/>
                    <a:latin typeface="TimesNewRomanPS"/>
                  </a:rPr>
                  <a:t>u</a:t>
                </a:r>
                <a:r>
                  <a:rPr lang="en-GB" sz="2400" i="1" baseline="-25000" dirty="0" err="1">
                    <a:effectLst/>
                    <a:latin typeface="TimesNewRomanPS"/>
                  </a:rPr>
                  <a:t>P</a:t>
                </a:r>
                <a:r>
                  <a:rPr lang="en-GB" sz="2400" dirty="0">
                    <a:effectLst/>
                    <a:latin typeface="TimesNewRomanPSMT"/>
                  </a:rPr>
                  <a:t>(</a:t>
                </a:r>
                <a:r>
                  <a:rPr lang="en-GB" sz="2400" i="1" dirty="0">
                    <a:effectLst/>
                    <a:latin typeface="TimesNewRomanPS"/>
                  </a:rPr>
                  <a:t>x</a:t>
                </a:r>
                <a:r>
                  <a:rPr lang="en-GB" sz="2400" dirty="0">
                    <a:effectLst/>
                    <a:latin typeface="TimesNewRomanPSMT"/>
                  </a:rPr>
                  <a:t>, </a:t>
                </a:r>
                <a:r>
                  <a:rPr lang="en-GB" sz="2400" i="1" dirty="0">
                    <a:effectLst/>
                    <a:latin typeface="TimesNewRomanPS"/>
                  </a:rPr>
                  <a:t>y</a:t>
                </a:r>
                <a:r>
                  <a:rPr lang="en-GB" sz="2400" dirty="0">
                    <a:effectLst/>
                    <a:latin typeface="TimesNewRomanPSMT"/>
                  </a:rPr>
                  <a:t>)</a:t>
                </a:r>
                <a:r>
                  <a:rPr lang="zh-CN" altLang="en-US" sz="2400" dirty="0">
                    <a:effectLst/>
                    <a:latin typeface="TimesNewRomanPSMT"/>
                  </a:rPr>
                  <a:t> </a:t>
                </a:r>
                <a:r>
                  <a:rPr lang="en-US" altLang="zh-CN" sz="2400" dirty="0">
                    <a:effectLst/>
                    <a:latin typeface="TimesNewRomanPSMT"/>
                  </a:rPr>
                  <a:t>=</a:t>
                </a:r>
                <a:r>
                  <a:rPr lang="zh-CN" altLang="en-US" sz="2400" dirty="0">
                    <a:effectLst/>
                    <a:latin typeface="TimesNewRomanPSMT"/>
                  </a:rPr>
                  <a:t> </a:t>
                </a:r>
                <a14:m>
                  <m:oMath xmlns:m="http://schemas.openxmlformats.org/officeDocument/2006/math">
                    <m:r>
                      <a:rPr lang="en-US" altLang="zh-CN" sz="2400" b="0" i="0" smtClean="0">
                        <a:effectLst/>
                        <a:latin typeface="Cambria Math" panose="02040503050406030204" pitchFamily="18" charset="0"/>
                        <a:ea typeface="Cambria Math" panose="02040503050406030204" pitchFamily="18" charset="0"/>
                      </a:rPr>
                      <m:t>3/5</m:t>
                    </m:r>
                    <m:rad>
                      <m:radPr>
                        <m:degHide m:val="on"/>
                        <m:ctrlPr>
                          <a:rPr lang="en-US" altLang="zh-CN" sz="2400" b="0" i="1" smtClean="0">
                            <a:effectLst/>
                            <a:latin typeface="Cambria Math" panose="02040503050406030204" pitchFamily="18" charset="0"/>
                            <a:ea typeface="Cambria Math" panose="02040503050406030204" pitchFamily="18" charset="0"/>
                          </a:rPr>
                        </m:ctrlPr>
                      </m:radPr>
                      <m:deg/>
                      <m:e>
                        <m:r>
                          <a:rPr lang="en-US" altLang="zh-CN" sz="2400" b="0" i="1" smtClean="0">
                            <a:effectLst/>
                            <a:latin typeface="Cambria Math" panose="02040503050406030204" pitchFamily="18" charset="0"/>
                            <a:ea typeface="Cambria Math" panose="02040503050406030204" pitchFamily="18" charset="0"/>
                          </a:rPr>
                          <m:t>𝑥</m:t>
                        </m:r>
                      </m:e>
                    </m:rad>
                    <m:r>
                      <a:rPr lang="en-US" altLang="zh-CN" sz="2400" b="0" i="1" smtClean="0">
                        <a:effectLst/>
                        <a:latin typeface="Cambria Math" panose="02040503050406030204" pitchFamily="18" charset="0"/>
                        <a:ea typeface="Cambria Math" panose="02040503050406030204" pitchFamily="18" charset="0"/>
                      </a:rPr>
                      <m:t>+2/5√</m:t>
                    </m:r>
                    <m:r>
                      <a:rPr lang="en-US" altLang="zh-CN" sz="2400" b="0" i="1" smtClean="0">
                        <a:effectLst/>
                        <a:latin typeface="Cambria Math" panose="02040503050406030204" pitchFamily="18" charset="0"/>
                        <a:ea typeface="Cambria Math" panose="02040503050406030204" pitchFamily="18" charset="0"/>
                      </a:rPr>
                      <m:t>𝑦</m:t>
                    </m:r>
                  </m:oMath>
                </a14:m>
                <a:endParaRPr lang="en-GB" sz="2400" dirty="0">
                  <a:effectLst/>
                  <a:latin typeface="TimesNewRomanPSMT"/>
                </a:endParaRPr>
              </a:p>
            </p:txBody>
          </p:sp>
        </mc:Choice>
        <mc:Fallback xmlns="">
          <p:sp>
            <p:nvSpPr>
              <p:cNvPr id="3" name="Content Placeholder 2">
                <a:extLst>
                  <a:ext uri="{FF2B5EF4-FFF2-40B4-BE49-F238E27FC236}">
                    <a16:creationId xmlns:a16="http://schemas.microsoft.com/office/drawing/2014/main" id="{720D5989-84E9-F14B-5BCE-58E80A880477}"/>
                  </a:ext>
                </a:extLst>
              </p:cNvPr>
              <p:cNvSpPr>
                <a:spLocks noGrp="1" noRot="1" noChangeAspect="1" noMove="1" noResize="1" noEditPoints="1" noAdjustHandles="1" noChangeArrowheads="1" noChangeShapeType="1" noTextEdit="1"/>
              </p:cNvSpPr>
              <p:nvPr>
                <p:ph idx="1"/>
              </p:nvPr>
            </p:nvSpPr>
            <p:spPr>
              <a:xfrm>
                <a:off x="1456985" y="5114358"/>
                <a:ext cx="8969060" cy="1325563"/>
              </a:xfrm>
              <a:blipFill>
                <a:blip r:embed="rId2"/>
                <a:stretch>
                  <a:fillRect l="-990" t="-5714"/>
                </a:stretch>
              </a:blipFill>
            </p:spPr>
            <p:txBody>
              <a:bodyPr/>
              <a:lstStyle/>
              <a:p>
                <a:r>
                  <a:rPr lang="en-CY">
                    <a:noFill/>
                  </a:rPr>
                  <a:t> </a:t>
                </a:r>
              </a:p>
            </p:txBody>
          </p:sp>
        </mc:Fallback>
      </mc:AlternateContent>
      <p:sp>
        <p:nvSpPr>
          <p:cNvPr id="4" name="TextBox 3">
            <a:extLst>
              <a:ext uri="{FF2B5EF4-FFF2-40B4-BE49-F238E27FC236}">
                <a16:creationId xmlns:a16="http://schemas.microsoft.com/office/drawing/2014/main" id="{54BD1CC0-A943-B77C-D7AC-523E831A8A7D}"/>
              </a:ext>
            </a:extLst>
          </p:cNvPr>
          <p:cNvSpPr txBox="1"/>
          <p:nvPr/>
        </p:nvSpPr>
        <p:spPr>
          <a:xfrm>
            <a:off x="1456985" y="1582341"/>
            <a:ext cx="8620269" cy="1846659"/>
          </a:xfrm>
          <a:prstGeom prst="rect">
            <a:avLst/>
          </a:prstGeom>
          <a:noFill/>
        </p:spPr>
        <p:txBody>
          <a:bodyPr wrap="square" rtlCol="0">
            <a:spAutoFit/>
          </a:bodyPr>
          <a:lstStyle/>
          <a:p>
            <a:r>
              <a:rPr lang="en-GB" sz="2400" i="1" dirty="0">
                <a:effectLst/>
              </a:rPr>
              <a:t>“[There] are evidently some principles in [man’s] nature, which interest him in the fortune of others, and render their happiness necessary to him” </a:t>
            </a:r>
          </a:p>
          <a:p>
            <a:pPr algn="r"/>
            <a:r>
              <a:rPr lang="en-US" altLang="zh-CN" sz="2400" dirty="0">
                <a:effectLst/>
                <a:latin typeface="TimesNewRomanPSMT"/>
              </a:rPr>
              <a:t>--</a:t>
            </a:r>
            <a:r>
              <a:rPr lang="zh-CN" altLang="en-US" sz="2400" dirty="0">
                <a:effectLst/>
                <a:latin typeface="TimesNewRomanPSMT"/>
              </a:rPr>
              <a:t> </a:t>
            </a:r>
            <a:r>
              <a:rPr lang="en-US" altLang="zh-CN" sz="2400" dirty="0">
                <a:effectLst/>
                <a:latin typeface="TimesNewRomanPSMT"/>
              </a:rPr>
              <a:t>Adam</a:t>
            </a:r>
            <a:r>
              <a:rPr lang="zh-CN" altLang="en-US" sz="2400" dirty="0">
                <a:effectLst/>
                <a:latin typeface="TimesNewRomanPSMT"/>
              </a:rPr>
              <a:t> </a:t>
            </a:r>
            <a:r>
              <a:rPr lang="en-US" altLang="zh-CN" sz="2400" dirty="0">
                <a:effectLst/>
                <a:latin typeface="TimesNewRomanPSMT"/>
              </a:rPr>
              <a:t>Smith</a:t>
            </a:r>
            <a:endParaRPr lang="en-GB" sz="2400" dirty="0">
              <a:effectLst/>
            </a:endParaRPr>
          </a:p>
          <a:p>
            <a:endParaRPr lang="en-CY" dirty="0"/>
          </a:p>
        </p:txBody>
      </p:sp>
      <p:sp>
        <p:nvSpPr>
          <p:cNvPr id="5" name="TextBox 4">
            <a:extLst>
              <a:ext uri="{FF2B5EF4-FFF2-40B4-BE49-F238E27FC236}">
                <a16:creationId xmlns:a16="http://schemas.microsoft.com/office/drawing/2014/main" id="{6AAA56C8-EC10-1E52-E043-4A3B7C87A23E}"/>
              </a:ext>
            </a:extLst>
          </p:cNvPr>
          <p:cNvSpPr txBox="1"/>
          <p:nvPr/>
        </p:nvSpPr>
        <p:spPr>
          <a:xfrm>
            <a:off x="1372143" y="3232190"/>
            <a:ext cx="8969060" cy="1846659"/>
          </a:xfrm>
          <a:prstGeom prst="rect">
            <a:avLst/>
          </a:prstGeom>
          <a:noFill/>
        </p:spPr>
        <p:txBody>
          <a:bodyPr wrap="square" rtlCol="0">
            <a:spAutoFit/>
          </a:bodyPr>
          <a:lstStyle/>
          <a:p>
            <a:r>
              <a:rPr lang="en-GB" sz="2400" dirty="0">
                <a:effectLst/>
              </a:rPr>
              <a:t>Some parents, relatives, friends, and admirers are willing to make real sacrifices in order to improve another person’s situation. This is easily explained if we assume that their utility is (in part) a function of the other person’s attainment. </a:t>
            </a:r>
          </a:p>
          <a:p>
            <a:endParaRPr lang="en-CY" dirty="0"/>
          </a:p>
        </p:txBody>
      </p:sp>
    </p:spTree>
    <p:extLst>
      <p:ext uri="{BB962C8B-B14F-4D97-AF65-F5344CB8AC3E}">
        <p14:creationId xmlns:p14="http://schemas.microsoft.com/office/powerpoint/2010/main" val="543671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89D66-87FE-4CB1-7B7F-D99F1757CCF8}"/>
              </a:ext>
            </a:extLst>
          </p:cNvPr>
          <p:cNvSpPr>
            <a:spLocks noGrp="1"/>
          </p:cNvSpPr>
          <p:nvPr>
            <p:ph type="title"/>
          </p:nvPr>
        </p:nvSpPr>
        <p:spPr/>
        <p:txBody>
          <a:bodyPr/>
          <a:lstStyle/>
          <a:p>
            <a:r>
              <a:rPr lang="en-CY" dirty="0"/>
              <a:t>Social preferences</a:t>
            </a:r>
          </a:p>
        </p:txBody>
      </p:sp>
      <p:sp>
        <p:nvSpPr>
          <p:cNvPr id="3" name="Content Placeholder 2">
            <a:extLst>
              <a:ext uri="{FF2B5EF4-FFF2-40B4-BE49-F238E27FC236}">
                <a16:creationId xmlns:a16="http://schemas.microsoft.com/office/drawing/2014/main" id="{D55D7BC7-DAC1-ACF9-B0EA-518BFEB55F5D}"/>
              </a:ext>
            </a:extLst>
          </p:cNvPr>
          <p:cNvSpPr>
            <a:spLocks noGrp="1"/>
          </p:cNvSpPr>
          <p:nvPr>
            <p:ph idx="1"/>
          </p:nvPr>
        </p:nvSpPr>
        <p:spPr>
          <a:xfrm>
            <a:off x="960749" y="2228784"/>
            <a:ext cx="10515600" cy="3389591"/>
          </a:xfrm>
        </p:spPr>
        <p:txBody>
          <a:bodyPr>
            <a:normAutofit/>
          </a:bodyPr>
          <a:lstStyle/>
          <a:p>
            <a:r>
              <a:rPr lang="en-CY" b="1" dirty="0"/>
              <a:t>Altruistic</a:t>
            </a:r>
            <a:r>
              <a:rPr lang="en-CY" dirty="0"/>
              <a:t>: </a:t>
            </a:r>
            <a:r>
              <a:rPr lang="en-GB" dirty="0">
                <a:effectLst/>
              </a:rPr>
              <a:t>derives positive utility from others' attainment</a:t>
            </a:r>
            <a:r>
              <a:rPr lang="en-US" altLang="zh-CN" dirty="0">
                <a:effectLst/>
              </a:rPr>
              <a:t>.</a:t>
            </a:r>
            <a:r>
              <a:rPr lang="en-GB" dirty="0">
                <a:effectLst/>
              </a:rPr>
              <a:t> </a:t>
            </a:r>
            <a:r>
              <a:rPr lang="en-CY" dirty="0"/>
              <a:t>		</a:t>
            </a:r>
          </a:p>
          <a:p>
            <a:r>
              <a:rPr lang="en-CY" b="1" dirty="0"/>
              <a:t>Envious</a:t>
            </a:r>
            <a:r>
              <a:rPr lang="en-CY" dirty="0"/>
              <a:t>:</a:t>
            </a:r>
            <a:r>
              <a:rPr lang="zh-CN" altLang="en-US" dirty="0"/>
              <a:t> </a:t>
            </a:r>
            <a:r>
              <a:rPr lang="en-GB" dirty="0">
                <a:effectLst/>
              </a:rPr>
              <a:t>derive </a:t>
            </a:r>
            <a:r>
              <a:rPr lang="en-US" altLang="zh-CN" dirty="0">
                <a:effectLst/>
              </a:rPr>
              <a:t>negative</a:t>
            </a:r>
            <a:r>
              <a:rPr lang="en-GB" dirty="0">
                <a:effectLst/>
              </a:rPr>
              <a:t> utility from </a:t>
            </a:r>
            <a:r>
              <a:rPr lang="en-US" altLang="zh-CN" dirty="0">
                <a:effectLst/>
              </a:rPr>
              <a:t>others'</a:t>
            </a:r>
            <a:r>
              <a:rPr lang="en-GB" dirty="0">
                <a:effectLst/>
              </a:rPr>
              <a:t> attainment</a:t>
            </a:r>
            <a:r>
              <a:rPr lang="en-US" altLang="zh-CN" dirty="0">
                <a:effectLst/>
              </a:rPr>
              <a:t>.</a:t>
            </a:r>
            <a:r>
              <a:rPr lang="en-CY" dirty="0"/>
              <a:t>		</a:t>
            </a:r>
          </a:p>
          <a:p>
            <a:r>
              <a:rPr lang="en-CY" b="1" dirty="0"/>
              <a:t>Fairness</a:t>
            </a:r>
            <a:r>
              <a:rPr lang="en-CY" dirty="0"/>
              <a:t>:</a:t>
            </a:r>
            <a:r>
              <a:rPr lang="zh-CN" altLang="en-US" dirty="0"/>
              <a:t> </a:t>
            </a:r>
            <a:r>
              <a:rPr lang="en-GB" dirty="0">
                <a:effectLst/>
              </a:rPr>
              <a:t>societies should be ordered with respect to justice based on the welfare of the least fortunate in each society. </a:t>
            </a:r>
            <a:r>
              <a:rPr lang="en-CY" dirty="0"/>
              <a:t>		</a:t>
            </a:r>
          </a:p>
          <a:p>
            <a:r>
              <a:rPr lang="en-CY" b="1" dirty="0"/>
              <a:t>Inequality averse</a:t>
            </a:r>
            <a:r>
              <a:rPr lang="en-CY" dirty="0"/>
              <a:t>: car</a:t>
            </a:r>
            <a:r>
              <a:rPr lang="en-GB" dirty="0">
                <a:effectLst/>
              </a:rPr>
              <a:t>e about the degree of inequality among the relevant agents</a:t>
            </a:r>
            <a:r>
              <a:rPr lang="en-US" altLang="zh-CN" dirty="0">
                <a:effectLst/>
              </a:rPr>
              <a:t>.</a:t>
            </a:r>
            <a:endParaRPr lang="en-CY" dirty="0"/>
          </a:p>
          <a:p>
            <a:r>
              <a:rPr lang="en-CY" b="1" dirty="0"/>
              <a:t>Utilitarian</a:t>
            </a:r>
            <a:r>
              <a:rPr lang="en-CY" dirty="0"/>
              <a:t>:</a:t>
            </a:r>
            <a:r>
              <a:rPr lang="zh-CN" altLang="en-US" dirty="0"/>
              <a:t> </a:t>
            </a:r>
            <a:r>
              <a:rPr lang="en-GB" dirty="0">
                <a:effectLst/>
              </a:rPr>
              <a:t>pursue the greatest good for the greatest number</a:t>
            </a:r>
            <a:r>
              <a:rPr lang="en-US" altLang="zh-CN" dirty="0">
                <a:effectLst/>
              </a:rPr>
              <a:t>.</a:t>
            </a:r>
            <a:endParaRPr lang="en-GB" dirty="0">
              <a:effectLst/>
            </a:endParaRPr>
          </a:p>
          <a:p>
            <a:pPr marL="0" indent="0">
              <a:buNone/>
            </a:pPr>
            <a:endParaRPr lang="en-CY" dirty="0"/>
          </a:p>
          <a:p>
            <a:endParaRPr lang="en-CY" dirty="0"/>
          </a:p>
          <a:p>
            <a:endParaRPr lang="en-CY" dirty="0"/>
          </a:p>
        </p:txBody>
      </p:sp>
    </p:spTree>
    <p:extLst>
      <p:ext uri="{BB962C8B-B14F-4D97-AF65-F5344CB8AC3E}">
        <p14:creationId xmlns:p14="http://schemas.microsoft.com/office/powerpoint/2010/main" val="1317436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89D66-87FE-4CB1-7B7F-D99F1757CCF8}"/>
              </a:ext>
            </a:extLst>
          </p:cNvPr>
          <p:cNvSpPr>
            <a:spLocks noGrp="1"/>
          </p:cNvSpPr>
          <p:nvPr>
            <p:ph type="title"/>
          </p:nvPr>
        </p:nvSpPr>
        <p:spPr/>
        <p:txBody>
          <a:bodyPr/>
          <a:lstStyle/>
          <a:p>
            <a:r>
              <a:rPr lang="en-CY" dirty="0"/>
              <a:t>Social preferences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5D7BC7-DAC1-ACF9-B0EA-518BFEB55F5D}"/>
                  </a:ext>
                </a:extLst>
              </p:cNvPr>
              <p:cNvSpPr>
                <a:spLocks noGrp="1"/>
              </p:cNvSpPr>
              <p:nvPr>
                <p:ph idx="1"/>
              </p:nvPr>
            </p:nvSpPr>
            <p:spPr>
              <a:xfrm>
                <a:off x="951321" y="2410086"/>
                <a:ext cx="10515600" cy="4235810"/>
              </a:xfrm>
            </p:spPr>
            <p:txBody>
              <a:bodyPr>
                <a:normAutofit/>
              </a:bodyPr>
              <a:lstStyle/>
              <a:p>
                <a:r>
                  <a:rPr lang="en-CY" b="1" dirty="0"/>
                  <a:t>Altruistic</a:t>
                </a:r>
                <a:r>
                  <a:rPr lang="en-CY" dirty="0"/>
                  <a:t>: 			e.g.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𝑢</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𝛼</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𝑢</m:t>
                        </m:r>
                      </m:e>
                      <m:sub>
                        <m:r>
                          <a:rPr lang="en-US" b="0" i="1" smtClean="0">
                            <a:latin typeface="Cambria Math" panose="02040503050406030204" pitchFamily="18" charset="0"/>
                          </a:rPr>
                          <m:t>𝑗</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oMath>
                </a14:m>
                <a:endParaRPr lang="en-CY" dirty="0"/>
              </a:p>
              <a:p>
                <a:r>
                  <a:rPr lang="en-CY" b="1" dirty="0"/>
                  <a:t>Envious</a:t>
                </a:r>
                <a:r>
                  <a:rPr lang="en-CY" dirty="0"/>
                  <a:t>: 			e.g.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oMath>
                </a14:m>
                <a:endParaRPr lang="en-CY" dirty="0"/>
              </a:p>
              <a:p>
                <a:r>
                  <a:rPr lang="en-CY" b="1" dirty="0"/>
                  <a:t>Fairness</a:t>
                </a:r>
                <a:r>
                  <a:rPr lang="en-CY" dirty="0"/>
                  <a:t>: 			e.g.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min</m:t>
                        </m:r>
                        <m:r>
                          <a:rPr lang="en-US" b="0" i="1" smtClean="0">
                            <a:latin typeface="Cambria Math" panose="02040503050406030204" pitchFamily="18" charset="0"/>
                          </a:rPr>
                          <m:t>⁡(</m:t>
                        </m:r>
                        <m:r>
                          <a:rPr lang="en-US" b="0" i="1" smtClean="0">
                            <a:latin typeface="Cambria Math" panose="02040503050406030204" pitchFamily="18" charset="0"/>
                          </a:rPr>
                          <m:t>𝑢</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oMath>
                </a14:m>
                <a:endParaRPr lang="en-CY" dirty="0"/>
              </a:p>
              <a:p>
                <a:r>
                  <a:rPr lang="en-CY" b="1" dirty="0"/>
                  <a:t>Inequality averse</a:t>
                </a:r>
                <a:r>
                  <a:rPr lang="en-CY" dirty="0"/>
                  <a:t>: 	e.g.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𝑢</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oMath>
                </a14:m>
                <a:endParaRPr lang="en-CY" dirty="0"/>
              </a:p>
              <a:p>
                <a:r>
                  <a:rPr lang="en-CY" b="1" dirty="0"/>
                  <a:t>Utilitarian</a:t>
                </a:r>
                <a:r>
                  <a:rPr lang="en-CY" dirty="0"/>
                  <a:t>: 		e.g.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oMath>
                </a14:m>
                <a:endParaRPr lang="en-CY" dirty="0"/>
              </a:p>
              <a:p>
                <a:endParaRPr lang="en-CY" dirty="0"/>
              </a:p>
              <a:p>
                <a:endParaRPr lang="en-CY" dirty="0"/>
              </a:p>
              <a:p>
                <a:endParaRPr lang="en-CY" dirty="0"/>
              </a:p>
              <a:p>
                <a:endParaRPr lang="en-CY" dirty="0"/>
              </a:p>
            </p:txBody>
          </p:sp>
        </mc:Choice>
        <mc:Fallback xmlns="">
          <p:sp>
            <p:nvSpPr>
              <p:cNvPr id="3" name="Content Placeholder 2">
                <a:extLst>
                  <a:ext uri="{FF2B5EF4-FFF2-40B4-BE49-F238E27FC236}">
                    <a16:creationId xmlns:a16="http://schemas.microsoft.com/office/drawing/2014/main" id="{D55D7BC7-DAC1-ACF9-B0EA-518BFEB55F5D}"/>
                  </a:ext>
                </a:extLst>
              </p:cNvPr>
              <p:cNvSpPr>
                <a:spLocks noGrp="1" noRot="1" noChangeAspect="1" noMove="1" noResize="1" noEditPoints="1" noAdjustHandles="1" noChangeArrowheads="1" noChangeShapeType="1" noTextEdit="1"/>
              </p:cNvSpPr>
              <p:nvPr>
                <p:ph idx="1"/>
              </p:nvPr>
            </p:nvSpPr>
            <p:spPr>
              <a:xfrm>
                <a:off x="951321" y="2410086"/>
                <a:ext cx="10515600" cy="4235810"/>
              </a:xfrm>
              <a:blipFill>
                <a:blip r:embed="rId2"/>
                <a:stretch>
                  <a:fillRect l="-965" t="-2090"/>
                </a:stretch>
              </a:blipFill>
            </p:spPr>
            <p:txBody>
              <a:bodyPr/>
              <a:lstStyle/>
              <a:p>
                <a:r>
                  <a:rPr lang="en-CY">
                    <a:noFill/>
                  </a:rPr>
                  <a:t> </a:t>
                </a:r>
              </a:p>
            </p:txBody>
          </p:sp>
        </mc:Fallback>
      </mc:AlternateContent>
    </p:spTree>
    <p:extLst>
      <p:ext uri="{BB962C8B-B14F-4D97-AF65-F5344CB8AC3E}">
        <p14:creationId xmlns:p14="http://schemas.microsoft.com/office/powerpoint/2010/main" val="2123683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graph&#10;&#10;Description automatically generated">
            <a:extLst>
              <a:ext uri="{FF2B5EF4-FFF2-40B4-BE49-F238E27FC236}">
                <a16:creationId xmlns:a16="http://schemas.microsoft.com/office/drawing/2014/main" id="{CDEC76A5-C6CA-B675-8C09-64CDD73C0ED7}"/>
              </a:ext>
            </a:extLst>
          </p:cNvPr>
          <p:cNvPicPr>
            <a:picLocks noGrp="1" noChangeAspect="1"/>
          </p:cNvPicPr>
          <p:nvPr>
            <p:ph idx="1"/>
          </p:nvPr>
        </p:nvPicPr>
        <p:blipFill>
          <a:blip r:embed="rId2"/>
          <a:stretch>
            <a:fillRect/>
          </a:stretch>
        </p:blipFill>
        <p:spPr>
          <a:xfrm>
            <a:off x="984929" y="643466"/>
            <a:ext cx="10222141" cy="5571067"/>
          </a:xfrm>
          <a:prstGeom prst="rect">
            <a:avLst/>
          </a:prstGeom>
        </p:spPr>
      </p:pic>
    </p:spTree>
    <p:extLst>
      <p:ext uri="{BB962C8B-B14F-4D97-AF65-F5344CB8AC3E}">
        <p14:creationId xmlns:p14="http://schemas.microsoft.com/office/powerpoint/2010/main" val="1731910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D92EC-F97A-C0A1-84D8-C1E48268FB3D}"/>
              </a:ext>
            </a:extLst>
          </p:cNvPr>
          <p:cNvSpPr>
            <a:spLocks noGrp="1"/>
          </p:cNvSpPr>
          <p:nvPr>
            <p:ph type="title"/>
          </p:nvPr>
        </p:nvSpPr>
        <p:spPr/>
        <p:txBody>
          <a:bodyPr/>
          <a:lstStyle/>
          <a:p>
            <a:r>
              <a:rPr lang="en-CY"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427EB65-8467-3BDA-E2DA-58ED773485C2}"/>
                  </a:ext>
                </a:extLst>
              </p:cNvPr>
              <p:cNvSpPr>
                <a:spLocks noGrp="1"/>
              </p:cNvSpPr>
              <p:nvPr>
                <p:ph idx="1"/>
              </p:nvPr>
            </p:nvSpPr>
            <p:spPr/>
            <p:txBody>
              <a:bodyPr/>
              <a:lstStyle/>
              <a:p>
                <a:pPr marL="0" indent="0">
                  <a:buNone/>
                </a:pPr>
                <a:r>
                  <a:rPr lang="en-CY" dirty="0"/>
                  <a:t>Let us consider the Prisoner’s Dilemma game from before. Suppose the players both care about fairness:</a:t>
                </a:r>
                <a:r>
                  <a:rPr lang="en-US" b="0"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min</m:t>
                        </m:r>
                        <m:r>
                          <a:rPr lang="en-US" b="0" i="1" smtClean="0">
                            <a:latin typeface="Cambria Math" panose="02040503050406030204" pitchFamily="18" charset="0"/>
                          </a:rPr>
                          <m:t>⁡(</m:t>
                        </m:r>
                        <m:r>
                          <a:rPr lang="en-US" b="0" i="1" smtClean="0">
                            <a:latin typeface="Cambria Math" panose="02040503050406030204" pitchFamily="18" charset="0"/>
                          </a:rPr>
                          <m:t>𝑢</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endParaRPr lang="en-CY" dirty="0"/>
              </a:p>
              <a:p>
                <a:pPr marL="0" indent="0">
                  <a:buNone/>
                </a:pPr>
                <a:r>
                  <a:rPr lang="en-CY" dirty="0"/>
                  <a:t>Then the game is tranformed:</a:t>
                </a:r>
              </a:p>
            </p:txBody>
          </p:sp>
        </mc:Choice>
        <mc:Fallback xmlns="">
          <p:sp>
            <p:nvSpPr>
              <p:cNvPr id="3" name="Content Placeholder 2">
                <a:extLst>
                  <a:ext uri="{FF2B5EF4-FFF2-40B4-BE49-F238E27FC236}">
                    <a16:creationId xmlns:a16="http://schemas.microsoft.com/office/drawing/2014/main" id="{2427EB65-8467-3BDA-E2DA-58ED773485C2}"/>
                  </a:ext>
                </a:extLst>
              </p:cNvPr>
              <p:cNvSpPr>
                <a:spLocks noGrp="1" noRot="1" noChangeAspect="1" noMove="1" noResize="1" noEditPoints="1" noAdjustHandles="1" noChangeArrowheads="1" noChangeShapeType="1" noTextEdit="1"/>
              </p:cNvSpPr>
              <p:nvPr>
                <p:ph idx="1"/>
              </p:nvPr>
            </p:nvSpPr>
            <p:spPr>
              <a:blipFill>
                <a:blip r:embed="rId2"/>
                <a:stretch>
                  <a:fillRect l="-1206" t="-2326" r="-1086"/>
                </a:stretch>
              </a:blipFill>
            </p:spPr>
            <p:txBody>
              <a:bodyPr/>
              <a:lstStyle/>
              <a:p>
                <a:r>
                  <a:rPr lang="en-CY">
                    <a:noFill/>
                  </a:rPr>
                  <a:t> </a:t>
                </a:r>
              </a:p>
            </p:txBody>
          </p:sp>
        </mc:Fallback>
      </mc:AlternateContent>
      <p:pic>
        <p:nvPicPr>
          <p:cNvPr id="4" name="Picture 3">
            <a:extLst>
              <a:ext uri="{FF2B5EF4-FFF2-40B4-BE49-F238E27FC236}">
                <a16:creationId xmlns:a16="http://schemas.microsoft.com/office/drawing/2014/main" id="{7EB664F2-C033-807A-811E-64D17D924421}"/>
              </a:ext>
            </a:extLst>
          </p:cNvPr>
          <p:cNvPicPr>
            <a:picLocks noChangeAspect="1"/>
          </p:cNvPicPr>
          <p:nvPr/>
        </p:nvPicPr>
        <p:blipFill rotWithShape="1">
          <a:blip r:embed="rId3"/>
          <a:srcRect l="67044" t="21489"/>
          <a:stretch/>
        </p:blipFill>
        <p:spPr>
          <a:xfrm>
            <a:off x="988541" y="3818238"/>
            <a:ext cx="3295641" cy="1738103"/>
          </a:xfrm>
          <a:prstGeom prst="rect">
            <a:avLst/>
          </a:prstGeom>
        </p:spPr>
      </p:pic>
      <p:pic>
        <p:nvPicPr>
          <p:cNvPr id="5" name="Picture 4">
            <a:extLst>
              <a:ext uri="{FF2B5EF4-FFF2-40B4-BE49-F238E27FC236}">
                <a16:creationId xmlns:a16="http://schemas.microsoft.com/office/drawing/2014/main" id="{837A01F9-FB32-8F2A-A028-33BF8DD16786}"/>
              </a:ext>
            </a:extLst>
          </p:cNvPr>
          <p:cNvPicPr>
            <a:picLocks noChangeAspect="1"/>
          </p:cNvPicPr>
          <p:nvPr/>
        </p:nvPicPr>
        <p:blipFill rotWithShape="1">
          <a:blip r:embed="rId3"/>
          <a:srcRect l="67044" t="21489"/>
          <a:stretch/>
        </p:blipFill>
        <p:spPr>
          <a:xfrm>
            <a:off x="6627342" y="3855308"/>
            <a:ext cx="3295641" cy="1738103"/>
          </a:xfrm>
          <a:prstGeom prst="rect">
            <a:avLst/>
          </a:prstGeom>
        </p:spPr>
      </p:pic>
      <p:sp>
        <p:nvSpPr>
          <p:cNvPr id="6" name="TextBox 5">
            <a:extLst>
              <a:ext uri="{FF2B5EF4-FFF2-40B4-BE49-F238E27FC236}">
                <a16:creationId xmlns:a16="http://schemas.microsoft.com/office/drawing/2014/main" id="{4AA64C73-EA92-E975-A6D0-48E7D23BC61F}"/>
              </a:ext>
            </a:extLst>
          </p:cNvPr>
          <p:cNvSpPr txBox="1"/>
          <p:nvPr/>
        </p:nvSpPr>
        <p:spPr>
          <a:xfrm>
            <a:off x="8917714" y="4501937"/>
            <a:ext cx="642551" cy="370703"/>
          </a:xfrm>
          <a:prstGeom prst="rect">
            <a:avLst/>
          </a:prstGeom>
          <a:solidFill>
            <a:schemeClr val="bg1"/>
          </a:solidFill>
        </p:spPr>
        <p:txBody>
          <a:bodyPr wrap="square" rtlCol="0">
            <a:spAutoFit/>
          </a:bodyPr>
          <a:lstStyle/>
          <a:p>
            <a:r>
              <a:rPr lang="en-CY" dirty="0"/>
              <a:t>0,0</a:t>
            </a:r>
          </a:p>
        </p:txBody>
      </p:sp>
      <p:sp>
        <p:nvSpPr>
          <p:cNvPr id="7" name="TextBox 6">
            <a:extLst>
              <a:ext uri="{FF2B5EF4-FFF2-40B4-BE49-F238E27FC236}">
                <a16:creationId xmlns:a16="http://schemas.microsoft.com/office/drawing/2014/main" id="{4BEE8426-068F-4591-E3A4-349841799BF0}"/>
              </a:ext>
            </a:extLst>
          </p:cNvPr>
          <p:cNvSpPr txBox="1"/>
          <p:nvPr/>
        </p:nvSpPr>
        <p:spPr>
          <a:xfrm>
            <a:off x="7809725" y="4871931"/>
            <a:ext cx="642551" cy="370703"/>
          </a:xfrm>
          <a:prstGeom prst="rect">
            <a:avLst/>
          </a:prstGeom>
          <a:solidFill>
            <a:schemeClr val="bg1"/>
          </a:solidFill>
        </p:spPr>
        <p:txBody>
          <a:bodyPr wrap="square" rtlCol="0">
            <a:spAutoFit/>
          </a:bodyPr>
          <a:lstStyle/>
          <a:p>
            <a:r>
              <a:rPr lang="en-CY" dirty="0"/>
              <a:t>0,0</a:t>
            </a:r>
          </a:p>
        </p:txBody>
      </p:sp>
      <p:sp>
        <p:nvSpPr>
          <p:cNvPr id="8" name="Right Arrow 7">
            <a:extLst>
              <a:ext uri="{FF2B5EF4-FFF2-40B4-BE49-F238E27FC236}">
                <a16:creationId xmlns:a16="http://schemas.microsoft.com/office/drawing/2014/main" id="{EAF70E6B-ECA2-1E01-9CA1-D1A4D0AE1E59}"/>
              </a:ext>
            </a:extLst>
          </p:cNvPr>
          <p:cNvSpPr/>
          <p:nvPr/>
        </p:nvSpPr>
        <p:spPr>
          <a:xfrm>
            <a:off x="4880919" y="4349578"/>
            <a:ext cx="1322173" cy="803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9" name="Oval 8">
            <a:extLst>
              <a:ext uri="{FF2B5EF4-FFF2-40B4-BE49-F238E27FC236}">
                <a16:creationId xmlns:a16="http://schemas.microsoft.com/office/drawing/2014/main" id="{F3B30929-E879-C1F6-05CE-AB43E962E31A}"/>
              </a:ext>
            </a:extLst>
          </p:cNvPr>
          <p:cNvSpPr/>
          <p:nvPr/>
        </p:nvSpPr>
        <p:spPr>
          <a:xfrm>
            <a:off x="3088109" y="4751173"/>
            <a:ext cx="914400" cy="422939"/>
          </a:xfrm>
          <a:prstGeom prst="ellipse">
            <a:avLst/>
          </a:prstGeom>
          <a:solidFill>
            <a:schemeClr val="accent1">
              <a:alpha val="0"/>
            </a:schemeClr>
          </a:solid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10" name="Oval 9">
            <a:extLst>
              <a:ext uri="{FF2B5EF4-FFF2-40B4-BE49-F238E27FC236}">
                <a16:creationId xmlns:a16="http://schemas.microsoft.com/office/drawing/2014/main" id="{B3895785-EF9E-1ED8-1940-49B5D4B9F192}"/>
              </a:ext>
            </a:extLst>
          </p:cNvPr>
          <p:cNvSpPr/>
          <p:nvPr/>
        </p:nvSpPr>
        <p:spPr>
          <a:xfrm>
            <a:off x="7531004" y="4448992"/>
            <a:ext cx="914400" cy="422939"/>
          </a:xfrm>
          <a:prstGeom prst="ellipse">
            <a:avLst/>
          </a:prstGeom>
          <a:solidFill>
            <a:schemeClr val="accent1">
              <a:alpha val="0"/>
            </a:schemeClr>
          </a:solid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11" name="Oval 10">
            <a:extLst>
              <a:ext uri="{FF2B5EF4-FFF2-40B4-BE49-F238E27FC236}">
                <a16:creationId xmlns:a16="http://schemas.microsoft.com/office/drawing/2014/main" id="{B8074B1B-897C-3CD9-4249-A60F219E2669}"/>
              </a:ext>
            </a:extLst>
          </p:cNvPr>
          <p:cNvSpPr/>
          <p:nvPr/>
        </p:nvSpPr>
        <p:spPr>
          <a:xfrm>
            <a:off x="8657529" y="4845812"/>
            <a:ext cx="914400" cy="422939"/>
          </a:xfrm>
          <a:prstGeom prst="ellipse">
            <a:avLst/>
          </a:prstGeom>
          <a:solidFill>
            <a:schemeClr val="accent1">
              <a:alpha val="0"/>
            </a:schemeClr>
          </a:solid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spTree>
    <p:extLst>
      <p:ext uri="{BB962C8B-B14F-4D97-AF65-F5344CB8AC3E}">
        <p14:creationId xmlns:p14="http://schemas.microsoft.com/office/powerpoint/2010/main" val="586798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16A3DCB-FC76-B792-580E-FB656E2FE005}"/>
              </a:ext>
            </a:extLst>
          </p:cNvPr>
          <p:cNvGraphicFramePr>
            <a:graphicFrameLocks noGrp="1"/>
          </p:cNvGraphicFramePr>
          <p:nvPr>
            <p:ph idx="1"/>
            <p:extLst>
              <p:ext uri="{D42A27DB-BD31-4B8C-83A1-F6EECF244321}">
                <p14:modId xmlns:p14="http://schemas.microsoft.com/office/powerpoint/2010/main" val="1806878873"/>
              </p:ext>
            </p:extLst>
          </p:nvPr>
        </p:nvGraphicFramePr>
        <p:xfrm>
          <a:off x="810705" y="788676"/>
          <a:ext cx="10543095" cy="4820920"/>
        </p:xfrm>
        <a:graphic>
          <a:graphicData uri="http://schemas.openxmlformats.org/drawingml/2006/table">
            <a:tbl>
              <a:tblPr firstRow="1" bandRow="1">
                <a:tableStyleId>{5C22544A-7EE6-4342-B048-85BDC9FD1C3A}</a:tableStyleId>
              </a:tblPr>
              <a:tblGrid>
                <a:gridCol w="2656395">
                  <a:extLst>
                    <a:ext uri="{9D8B030D-6E8A-4147-A177-3AD203B41FA5}">
                      <a16:colId xmlns:a16="http://schemas.microsoft.com/office/drawing/2014/main" val="2642960309"/>
                    </a:ext>
                  </a:extLst>
                </a:gridCol>
                <a:gridCol w="2628900">
                  <a:extLst>
                    <a:ext uri="{9D8B030D-6E8A-4147-A177-3AD203B41FA5}">
                      <a16:colId xmlns:a16="http://schemas.microsoft.com/office/drawing/2014/main" val="2542532691"/>
                    </a:ext>
                  </a:extLst>
                </a:gridCol>
                <a:gridCol w="2628900">
                  <a:extLst>
                    <a:ext uri="{9D8B030D-6E8A-4147-A177-3AD203B41FA5}">
                      <a16:colId xmlns:a16="http://schemas.microsoft.com/office/drawing/2014/main" val="1263315711"/>
                    </a:ext>
                  </a:extLst>
                </a:gridCol>
                <a:gridCol w="2628900">
                  <a:extLst>
                    <a:ext uri="{9D8B030D-6E8A-4147-A177-3AD203B41FA5}">
                      <a16:colId xmlns:a16="http://schemas.microsoft.com/office/drawing/2014/main" val="3351089576"/>
                    </a:ext>
                  </a:extLst>
                </a:gridCol>
              </a:tblGrid>
              <a:tr h="370840">
                <a:tc>
                  <a:txBody>
                    <a:bodyPr/>
                    <a:lstStyle/>
                    <a:p>
                      <a:pPr algn="ctr"/>
                      <a:endParaRPr lang="en-CY"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dirty="0"/>
                        <a:t> </a:t>
                      </a:r>
                      <a:r>
                        <a:rPr lang="en-US" altLang="zh-CN" dirty="0"/>
                        <a:t>ID</a:t>
                      </a:r>
                      <a:endParaRPr lang="en-CY"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altLang="zh-CN" dirty="0"/>
                        <a:t>Choice</a:t>
                      </a:r>
                      <a:endParaRPr lang="en-CY"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altLang="zh-CN" dirty="0"/>
                        <a:t>Payoff</a:t>
                      </a:r>
                      <a:endParaRPr lang="en-CY"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906874235"/>
                  </a:ext>
                </a:extLst>
              </a:tr>
              <a:tr h="370840">
                <a:tc rowSpan="2">
                  <a:txBody>
                    <a:bodyPr/>
                    <a:lstStyle/>
                    <a:p>
                      <a:pPr algn="ctr"/>
                      <a:r>
                        <a:rPr lang="en-US" altLang="zh-CN" dirty="0"/>
                        <a:t>Pair</a:t>
                      </a:r>
                      <a:r>
                        <a:rPr lang="zh-CN" altLang="en-US" dirty="0"/>
                        <a:t> </a:t>
                      </a:r>
                      <a:r>
                        <a:rPr lang="en-US" altLang="zh-CN" dirty="0"/>
                        <a:t>1</a:t>
                      </a:r>
                      <a:endParaRPr lang="en-CY"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1</a:t>
                      </a:r>
                      <a:endParaRPr lang="en-CY" dirty="0"/>
                    </a:p>
                  </a:txBody>
                  <a:tcPr>
                    <a:lnL w="12700" cap="flat" cmpd="sng" algn="ctr">
                      <a:no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altLang="zh-CN" dirty="0"/>
                        <a:t>A</a:t>
                      </a:r>
                      <a:endParaRPr lang="en-CY"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altLang="zh-CN" dirty="0"/>
                        <a:t>60</a:t>
                      </a:r>
                      <a:endParaRPr lang="en-CY"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25156118"/>
                  </a:ext>
                </a:extLst>
              </a:tr>
              <a:tr h="370840">
                <a:tc vMerge="1">
                  <a:txBody>
                    <a:bodyPr/>
                    <a:lstStyle/>
                    <a:p>
                      <a:endParaRPr lang="en-CY"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dirty="0"/>
                        <a:t>2</a:t>
                      </a:r>
                      <a:endParaRPr lang="en-CY"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A</a:t>
                      </a:r>
                      <a:endParaRPr lang="en-CY"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60</a:t>
                      </a:r>
                      <a:endParaRPr lang="en-CY"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0346364"/>
                  </a:ext>
                </a:extLst>
              </a:tr>
              <a:tr h="370840">
                <a:tc rowSpan="2">
                  <a:txBody>
                    <a:bodyPr/>
                    <a:lstStyle/>
                    <a:p>
                      <a:pPr algn="ctr"/>
                      <a:r>
                        <a:rPr lang="en-US" altLang="zh-CN" dirty="0"/>
                        <a:t>Pair</a:t>
                      </a:r>
                      <a:r>
                        <a:rPr lang="zh-CN" altLang="en-US" dirty="0"/>
                        <a:t> </a:t>
                      </a:r>
                      <a:r>
                        <a:rPr lang="en-US" altLang="zh-CN" dirty="0"/>
                        <a:t>2</a:t>
                      </a:r>
                      <a:endParaRPr lang="en-CY"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3</a:t>
                      </a:r>
                      <a:endParaRPr lang="en-CY"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dirty="0"/>
                        <a:t>A</a:t>
                      </a:r>
                      <a:endParaRPr lang="en-CY"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dirty="0"/>
                        <a:t>60</a:t>
                      </a:r>
                      <a:endParaRPr lang="en-CY"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37580237"/>
                  </a:ext>
                </a:extLst>
              </a:tr>
              <a:tr h="370840">
                <a:tc vMerge="1">
                  <a:txBody>
                    <a:bodyPr/>
                    <a:lstStyle/>
                    <a:p>
                      <a:endParaRPr lang="en-CY"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dirty="0"/>
                        <a:t>4</a:t>
                      </a:r>
                      <a:endParaRPr lang="en-CY"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A</a:t>
                      </a:r>
                      <a:endParaRPr lang="en-CY"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60</a:t>
                      </a:r>
                      <a:endParaRPr lang="en-CY"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3960072"/>
                  </a:ext>
                </a:extLst>
              </a:tr>
              <a:tr h="370840">
                <a:tc rowSpan="2">
                  <a:txBody>
                    <a:bodyPr/>
                    <a:lstStyle/>
                    <a:p>
                      <a:pPr algn="ctr"/>
                      <a:r>
                        <a:rPr lang="en-US" altLang="zh-CN" dirty="0"/>
                        <a:t>Pair</a:t>
                      </a:r>
                      <a:r>
                        <a:rPr lang="zh-CN" altLang="en-US" dirty="0"/>
                        <a:t> </a:t>
                      </a:r>
                      <a:r>
                        <a:rPr lang="en-US" altLang="zh-CN" dirty="0"/>
                        <a:t>3</a:t>
                      </a:r>
                      <a:endParaRPr lang="en-CY"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5</a:t>
                      </a:r>
                      <a:endParaRPr lang="en-CY"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dirty="0"/>
                        <a:t>B</a:t>
                      </a:r>
                      <a:endParaRPr lang="en-CY"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dirty="0"/>
                        <a:t>100</a:t>
                      </a:r>
                      <a:endParaRPr lang="en-CY"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857836"/>
                  </a:ext>
                </a:extLst>
              </a:tr>
              <a:tr h="370840">
                <a:tc vMerge="1">
                  <a:txBody>
                    <a:bodyPr/>
                    <a:lstStyle/>
                    <a:p>
                      <a:endParaRPr lang="en-CY"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dirty="0"/>
                        <a:t>6</a:t>
                      </a:r>
                      <a:endParaRPr lang="en-CY"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B</a:t>
                      </a:r>
                      <a:endParaRPr lang="en-CY"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100</a:t>
                      </a:r>
                      <a:endParaRPr lang="en-CY"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9794392"/>
                  </a:ext>
                </a:extLst>
              </a:tr>
              <a:tr h="370840">
                <a:tc rowSpan="2">
                  <a:txBody>
                    <a:bodyPr/>
                    <a:lstStyle/>
                    <a:p>
                      <a:pPr algn="ctr"/>
                      <a:r>
                        <a:rPr lang="en-US" altLang="zh-CN" dirty="0"/>
                        <a:t>Pair</a:t>
                      </a:r>
                      <a:r>
                        <a:rPr lang="zh-CN" altLang="en-US" dirty="0"/>
                        <a:t> </a:t>
                      </a:r>
                      <a:r>
                        <a:rPr lang="en-US" altLang="zh-CN" dirty="0"/>
                        <a:t>4</a:t>
                      </a:r>
                      <a:endParaRPr lang="en-CY"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7</a:t>
                      </a:r>
                      <a:endParaRPr lang="en-CY"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dirty="0"/>
                        <a:t>A</a:t>
                      </a:r>
                      <a:endParaRPr lang="en-CY"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dirty="0"/>
                        <a:t>150</a:t>
                      </a:r>
                      <a:endParaRPr lang="en-CY"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70990928"/>
                  </a:ext>
                </a:extLst>
              </a:tr>
              <a:tr h="370840">
                <a:tc vMerge="1">
                  <a:txBody>
                    <a:bodyPr/>
                    <a:lstStyle/>
                    <a:p>
                      <a:endParaRPr lang="en-CY"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dirty="0"/>
                        <a:t>8</a:t>
                      </a:r>
                      <a:endParaRPr lang="en-CY"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B</a:t>
                      </a:r>
                      <a:endParaRPr lang="en-CY"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10</a:t>
                      </a:r>
                      <a:endParaRPr lang="en-CY"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98214387"/>
                  </a:ext>
                </a:extLst>
              </a:tr>
              <a:tr h="370840">
                <a:tc rowSpan="2">
                  <a:txBody>
                    <a:bodyPr/>
                    <a:lstStyle/>
                    <a:p>
                      <a:pPr algn="ctr"/>
                      <a:r>
                        <a:rPr lang="en-US" altLang="zh-CN" dirty="0"/>
                        <a:t>Pair</a:t>
                      </a:r>
                      <a:r>
                        <a:rPr lang="zh-CN" altLang="en-US" dirty="0"/>
                        <a:t> </a:t>
                      </a:r>
                      <a:r>
                        <a:rPr lang="en-US" altLang="zh-CN" dirty="0"/>
                        <a:t>5</a:t>
                      </a:r>
                      <a:endParaRPr lang="en-CY"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9</a:t>
                      </a:r>
                      <a:endParaRPr lang="en-CY"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dirty="0"/>
                        <a:t>A</a:t>
                      </a:r>
                      <a:endParaRPr lang="en-CY"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dirty="0"/>
                        <a:t>60</a:t>
                      </a:r>
                      <a:endParaRPr lang="en-CY"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31171916"/>
                  </a:ext>
                </a:extLst>
              </a:tr>
              <a:tr h="370840">
                <a:tc vMerge="1">
                  <a:txBody>
                    <a:bodyPr/>
                    <a:lstStyle/>
                    <a:p>
                      <a:endParaRPr lang="en-CY"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dirty="0"/>
                        <a:t>10</a:t>
                      </a:r>
                      <a:endParaRPr lang="en-CY"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A</a:t>
                      </a:r>
                      <a:endParaRPr lang="en-CY"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60</a:t>
                      </a:r>
                      <a:endParaRPr lang="en-CY"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58978"/>
                  </a:ext>
                </a:extLst>
              </a:tr>
              <a:tr h="370840">
                <a:tc rowSpan="2">
                  <a:txBody>
                    <a:bodyPr/>
                    <a:lstStyle/>
                    <a:p>
                      <a:pPr algn="ctr"/>
                      <a:r>
                        <a:rPr lang="en-US" altLang="zh-CN" dirty="0"/>
                        <a:t>Pair</a:t>
                      </a:r>
                      <a:r>
                        <a:rPr lang="zh-CN" altLang="en-US" dirty="0"/>
                        <a:t> </a:t>
                      </a:r>
                      <a:r>
                        <a:rPr lang="en-US" altLang="zh-CN" dirty="0"/>
                        <a:t>6</a:t>
                      </a:r>
                      <a:endParaRPr lang="en-CY"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11</a:t>
                      </a:r>
                      <a:endParaRPr lang="en-CY"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dirty="0"/>
                        <a:t>A</a:t>
                      </a:r>
                      <a:endParaRPr lang="en-CY"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dirty="0"/>
                        <a:t>150</a:t>
                      </a:r>
                      <a:endParaRPr lang="en-CY"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58847799"/>
                  </a:ext>
                </a:extLst>
              </a:tr>
              <a:tr h="370840">
                <a:tc vMerge="1">
                  <a:txBody>
                    <a:bodyPr/>
                    <a:lstStyle/>
                    <a:p>
                      <a:endParaRPr lang="en-CY"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dirty="0"/>
                        <a:t>12</a:t>
                      </a:r>
                      <a:endParaRPr lang="en-CY"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B</a:t>
                      </a:r>
                      <a:endParaRPr lang="en-CY"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10</a:t>
                      </a:r>
                      <a:endParaRPr lang="en-CY"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01689329"/>
                  </a:ext>
                </a:extLst>
              </a:tr>
            </a:tbl>
          </a:graphicData>
        </a:graphic>
      </p:graphicFrame>
    </p:spTree>
    <p:extLst>
      <p:ext uri="{BB962C8B-B14F-4D97-AF65-F5344CB8AC3E}">
        <p14:creationId xmlns:p14="http://schemas.microsoft.com/office/powerpoint/2010/main" val="133363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00CC7-2D2A-DFE0-65A9-063856394CD4}"/>
              </a:ext>
            </a:extLst>
          </p:cNvPr>
          <p:cNvSpPr>
            <a:spLocks noGrp="1"/>
          </p:cNvSpPr>
          <p:nvPr>
            <p:ph type="title"/>
          </p:nvPr>
        </p:nvSpPr>
        <p:spPr/>
        <p:txBody>
          <a:bodyPr/>
          <a:lstStyle/>
          <a:p>
            <a:r>
              <a:rPr lang="en-CY" dirty="0"/>
              <a:t>Intentions , Reciprocity and Trust</a:t>
            </a:r>
          </a:p>
        </p:txBody>
      </p:sp>
      <p:sp>
        <p:nvSpPr>
          <p:cNvPr id="4" name="Text Placeholder 3">
            <a:extLst>
              <a:ext uri="{FF2B5EF4-FFF2-40B4-BE49-F238E27FC236}">
                <a16:creationId xmlns:a16="http://schemas.microsoft.com/office/drawing/2014/main" id="{38D91C00-7187-31D0-E4A2-568F06534D18}"/>
              </a:ext>
            </a:extLst>
          </p:cNvPr>
          <p:cNvSpPr>
            <a:spLocks noGrp="1"/>
          </p:cNvSpPr>
          <p:nvPr>
            <p:ph type="body" idx="1"/>
          </p:nvPr>
        </p:nvSpPr>
        <p:spPr/>
        <p:txBody>
          <a:bodyPr/>
          <a:lstStyle/>
          <a:p>
            <a:endParaRPr lang="en-CY"/>
          </a:p>
        </p:txBody>
      </p:sp>
    </p:spTree>
    <p:extLst>
      <p:ext uri="{BB962C8B-B14F-4D97-AF65-F5344CB8AC3E}">
        <p14:creationId xmlns:p14="http://schemas.microsoft.com/office/powerpoint/2010/main" val="1255232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844A0-28C5-C8A3-A4F8-2188241C8C7F}"/>
              </a:ext>
            </a:extLst>
          </p:cNvPr>
          <p:cNvSpPr>
            <a:spLocks noGrp="1"/>
          </p:cNvSpPr>
          <p:nvPr>
            <p:ph type="title"/>
          </p:nvPr>
        </p:nvSpPr>
        <p:spPr/>
        <p:txBody>
          <a:bodyPr/>
          <a:lstStyle/>
          <a:p>
            <a:r>
              <a:rPr lang="en-CY" dirty="0"/>
              <a:t>Intentions, reciprocity and trust</a:t>
            </a:r>
          </a:p>
        </p:txBody>
      </p:sp>
      <p:sp>
        <p:nvSpPr>
          <p:cNvPr id="3" name="Content Placeholder 2">
            <a:extLst>
              <a:ext uri="{FF2B5EF4-FFF2-40B4-BE49-F238E27FC236}">
                <a16:creationId xmlns:a16="http://schemas.microsoft.com/office/drawing/2014/main" id="{11B2823F-FCAC-817F-BC92-2B82515546A3}"/>
              </a:ext>
            </a:extLst>
          </p:cNvPr>
          <p:cNvSpPr>
            <a:spLocks noGrp="1"/>
          </p:cNvSpPr>
          <p:nvPr>
            <p:ph idx="1"/>
          </p:nvPr>
        </p:nvSpPr>
        <p:spPr/>
        <p:txBody>
          <a:bodyPr>
            <a:normAutofit lnSpcReduction="10000"/>
          </a:bodyPr>
          <a:lstStyle/>
          <a:p>
            <a:r>
              <a:rPr lang="en-CY" dirty="0"/>
              <a:t>Social preferences cannot explain the rejections in the ultimatum game, unless individuals are both altruistic and envious.</a:t>
            </a:r>
          </a:p>
          <a:p>
            <a:r>
              <a:rPr lang="en-CY" dirty="0"/>
              <a:t>Another explanations is that ‘</a:t>
            </a:r>
            <a:r>
              <a:rPr lang="en-CY" b="1" dirty="0"/>
              <a:t>intentions matter</a:t>
            </a:r>
            <a:r>
              <a:rPr lang="en-CY" dirty="0"/>
              <a:t>’</a:t>
            </a:r>
            <a:r>
              <a:rPr lang="en-CY" b="1" dirty="0"/>
              <a:t>: </a:t>
            </a:r>
            <a:r>
              <a:rPr lang="en-CY" dirty="0"/>
              <a:t>people care about how others treat them, not only the outcomes per se.</a:t>
            </a:r>
          </a:p>
          <a:p>
            <a:pPr marL="0" indent="0">
              <a:buNone/>
            </a:pPr>
            <a:r>
              <a:rPr lang="en-CY" dirty="0"/>
              <a:t>Example:</a:t>
            </a:r>
          </a:p>
          <a:p>
            <a:pPr marL="0" indent="0">
              <a:buNone/>
            </a:pPr>
            <a:r>
              <a:rPr lang="en-CY" dirty="0"/>
              <a:t>In an experiment proposers could only choose one of two proposals:</a:t>
            </a:r>
          </a:p>
          <a:p>
            <a:pPr lvl="1"/>
            <a:r>
              <a:rPr lang="en-CY" b="1" dirty="0"/>
              <a:t>T</a:t>
            </a:r>
            <a:r>
              <a:rPr lang="en-GB" b="1" dirty="0"/>
              <a:t>r</a:t>
            </a:r>
            <a:r>
              <a:rPr lang="en-CY" b="1" dirty="0"/>
              <a:t>eatment 1: </a:t>
            </a:r>
            <a:r>
              <a:rPr lang="en-CY" dirty="0"/>
              <a:t>choose between (€10, €0) or (€8, €2)</a:t>
            </a:r>
          </a:p>
          <a:p>
            <a:pPr lvl="1"/>
            <a:r>
              <a:rPr lang="en-CY" b="1" dirty="0"/>
              <a:t>T</a:t>
            </a:r>
            <a:r>
              <a:rPr lang="en-GB" b="1" dirty="0"/>
              <a:t>r</a:t>
            </a:r>
            <a:r>
              <a:rPr lang="en-CY" b="1" dirty="0"/>
              <a:t>eatment 2: </a:t>
            </a:r>
            <a:r>
              <a:rPr lang="en-CY" dirty="0"/>
              <a:t>choose between (€5, €5) or (€8, €2)</a:t>
            </a:r>
          </a:p>
          <a:p>
            <a:pPr marL="0" indent="0">
              <a:buNone/>
            </a:pPr>
            <a:r>
              <a:rPr lang="en-CY" dirty="0"/>
              <a:t>The (€8, €2) proposal was rejected frequently in Treatment 2, but not in Treatment 1.</a:t>
            </a:r>
          </a:p>
        </p:txBody>
      </p:sp>
    </p:spTree>
    <p:extLst>
      <p:ext uri="{BB962C8B-B14F-4D97-AF65-F5344CB8AC3E}">
        <p14:creationId xmlns:p14="http://schemas.microsoft.com/office/powerpoint/2010/main" val="102304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844A0-28C5-C8A3-A4F8-2188241C8C7F}"/>
              </a:ext>
            </a:extLst>
          </p:cNvPr>
          <p:cNvSpPr>
            <a:spLocks noGrp="1"/>
          </p:cNvSpPr>
          <p:nvPr>
            <p:ph type="title"/>
          </p:nvPr>
        </p:nvSpPr>
        <p:spPr/>
        <p:txBody>
          <a:bodyPr/>
          <a:lstStyle/>
          <a:p>
            <a:r>
              <a:rPr lang="en-GB" dirty="0"/>
              <a:t>The Trust Game</a:t>
            </a:r>
            <a:endParaRPr lang="en-CY"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1B2823F-FCAC-817F-BC92-2B82515546A3}"/>
                  </a:ext>
                </a:extLst>
              </p:cNvPr>
              <p:cNvSpPr>
                <a:spLocks noGrp="1"/>
              </p:cNvSpPr>
              <p:nvPr>
                <p:ph idx="1"/>
              </p:nvPr>
            </p:nvSpPr>
            <p:spPr/>
            <p:txBody>
              <a:bodyPr>
                <a:normAutofit lnSpcReduction="10000"/>
              </a:bodyPr>
              <a:lstStyle/>
              <a:p>
                <a:r>
                  <a:rPr lang="en-US" dirty="0"/>
                  <a:t>Two Players, Sender &amp; Receiver. Both get €10 at the beginning. </a:t>
                </a:r>
              </a:p>
              <a:p>
                <a:r>
                  <a:rPr lang="en-US" dirty="0"/>
                  <a:t>Sender sends a share of the initial amount, €</a:t>
                </a:r>
                <a14:m>
                  <m:oMath xmlns:m="http://schemas.openxmlformats.org/officeDocument/2006/math">
                    <m:r>
                      <a:rPr lang="en-US" b="0" i="1" smtClean="0">
                        <a:latin typeface="Cambria Math" panose="02040503050406030204" pitchFamily="18" charset="0"/>
                      </a:rPr>
                      <m:t>𝑥</m:t>
                    </m:r>
                  </m:oMath>
                </a14:m>
                <a:r>
                  <a:rPr lang="en-CY" dirty="0"/>
                  <a:t>, to Receiver. </a:t>
                </a:r>
                <a:r>
                  <a:rPr lang="en-GB" dirty="0"/>
                  <a:t>T</a:t>
                </a:r>
                <a:r>
                  <a:rPr lang="en-CY" dirty="0"/>
                  <a:t>he amount is called the ‘investment’.</a:t>
                </a:r>
              </a:p>
              <a:p>
                <a:r>
                  <a:rPr lang="en-CY" dirty="0"/>
                  <a:t>Before reaching the Receiver, the investment is multiplied by 3, so the Receiver receives €</a:t>
                </a:r>
                <a14:m>
                  <m:oMath xmlns:m="http://schemas.openxmlformats.org/officeDocument/2006/math">
                    <m:r>
                      <a:rPr lang="en-US" b="0" i="0" smtClean="0">
                        <a:latin typeface="Cambria Math" panose="02040503050406030204" pitchFamily="18" charset="0"/>
                      </a:rPr>
                      <m:t>3</m:t>
                    </m:r>
                    <m:r>
                      <a:rPr lang="en-US" b="0" i="1" smtClean="0">
                        <a:latin typeface="Cambria Math" panose="02040503050406030204" pitchFamily="18" charset="0"/>
                      </a:rPr>
                      <m:t>𝑥</m:t>
                    </m:r>
                  </m:oMath>
                </a14:m>
                <a:r>
                  <a:rPr lang="en-CY" dirty="0"/>
                  <a:t>.</a:t>
                </a:r>
              </a:p>
              <a:p>
                <a:r>
                  <a:rPr lang="en-CY" dirty="0"/>
                  <a:t>The Receiver then decides how much of the total she has, €10+ €</a:t>
                </a:r>
                <a14:m>
                  <m:oMath xmlns:m="http://schemas.openxmlformats.org/officeDocument/2006/math">
                    <m:r>
                      <a:rPr lang="en-US" b="0" i="0" smtClean="0">
                        <a:latin typeface="Cambria Math" panose="02040503050406030204" pitchFamily="18" charset="0"/>
                      </a:rPr>
                      <m:t>3</m:t>
                    </m:r>
                    <m:r>
                      <a:rPr lang="en-US" b="0" i="1" smtClean="0">
                        <a:latin typeface="Cambria Math" panose="02040503050406030204" pitchFamily="18" charset="0"/>
                      </a:rPr>
                      <m:t>𝑥</m:t>
                    </m:r>
                  </m:oMath>
                </a14:m>
                <a:r>
                  <a:rPr lang="en-CY" dirty="0"/>
                  <a:t> to send back to the sender, lets call it €</a:t>
                </a:r>
                <a14:m>
                  <m:oMath xmlns:m="http://schemas.openxmlformats.org/officeDocument/2006/math">
                    <m:r>
                      <m:rPr>
                        <m:sty m:val="p"/>
                      </m:rPr>
                      <a:rPr lang="en-US" b="0" i="0" smtClean="0">
                        <a:latin typeface="Cambria Math" panose="02040503050406030204" pitchFamily="18" charset="0"/>
                      </a:rPr>
                      <m:t>y</m:t>
                    </m:r>
                  </m:oMath>
                </a14:m>
                <a:r>
                  <a:rPr lang="en-CY" dirty="0"/>
                  <a:t>.</a:t>
                </a:r>
              </a:p>
              <a:p>
                <a:r>
                  <a:rPr lang="en-CY" dirty="0"/>
                  <a:t>In the end the payoffs are:</a:t>
                </a:r>
              </a:p>
              <a:p>
                <a:pPr lvl="1"/>
                <a:r>
                  <a:rPr lang="en-CY" dirty="0"/>
                  <a:t>Sender: 		€10 - €</a:t>
                </a:r>
                <a14:m>
                  <m:oMath xmlns:m="http://schemas.openxmlformats.org/officeDocument/2006/math">
                    <m:r>
                      <a:rPr lang="en-US" b="0" i="1" smtClean="0">
                        <a:latin typeface="Cambria Math" panose="02040503050406030204" pitchFamily="18" charset="0"/>
                      </a:rPr>
                      <m:t>𝑥</m:t>
                    </m:r>
                  </m:oMath>
                </a14:m>
                <a:r>
                  <a:rPr lang="en-CY" dirty="0"/>
                  <a:t> + €</a:t>
                </a:r>
                <a14:m>
                  <m:oMath xmlns:m="http://schemas.openxmlformats.org/officeDocument/2006/math">
                    <m:r>
                      <m:rPr>
                        <m:sty m:val="p"/>
                      </m:rPr>
                      <a:rPr lang="en-US" b="0" i="0" smtClean="0">
                        <a:latin typeface="Cambria Math" panose="02040503050406030204" pitchFamily="18" charset="0"/>
                      </a:rPr>
                      <m:t>y</m:t>
                    </m:r>
                  </m:oMath>
                </a14:m>
                <a:r>
                  <a:rPr lang="en-CY" dirty="0"/>
                  <a:t> </a:t>
                </a:r>
              </a:p>
              <a:p>
                <a:pPr lvl="1"/>
                <a:r>
                  <a:rPr lang="en-CY" dirty="0"/>
                  <a:t>Receiver: 	€10 + €</a:t>
                </a:r>
                <a14:m>
                  <m:oMath xmlns:m="http://schemas.openxmlformats.org/officeDocument/2006/math">
                    <m:r>
                      <a:rPr lang="en-US" b="0" i="0" smtClean="0">
                        <a:latin typeface="Cambria Math" panose="02040503050406030204" pitchFamily="18" charset="0"/>
                      </a:rPr>
                      <m:t>3</m:t>
                    </m:r>
                    <m:r>
                      <a:rPr lang="en-US" b="0" i="1" smtClean="0">
                        <a:latin typeface="Cambria Math" panose="02040503050406030204" pitchFamily="18" charset="0"/>
                      </a:rPr>
                      <m:t>𝑥</m:t>
                    </m:r>
                  </m:oMath>
                </a14:m>
                <a:r>
                  <a:rPr lang="en-CY" dirty="0"/>
                  <a:t> - €</a:t>
                </a:r>
                <a14:m>
                  <m:oMath xmlns:m="http://schemas.openxmlformats.org/officeDocument/2006/math">
                    <m:r>
                      <m:rPr>
                        <m:sty m:val="p"/>
                      </m:rPr>
                      <a:rPr lang="en-US" b="0" i="0" smtClean="0">
                        <a:latin typeface="Cambria Math" panose="02040503050406030204" pitchFamily="18" charset="0"/>
                      </a:rPr>
                      <m:t>y</m:t>
                    </m:r>
                  </m:oMath>
                </a14:m>
                <a:r>
                  <a:rPr lang="en-CY" dirty="0"/>
                  <a:t> </a:t>
                </a:r>
              </a:p>
              <a:p>
                <a:endParaRPr lang="en-CY" dirty="0"/>
              </a:p>
            </p:txBody>
          </p:sp>
        </mc:Choice>
        <mc:Fallback xmlns="">
          <p:sp>
            <p:nvSpPr>
              <p:cNvPr id="3" name="Content Placeholder 2">
                <a:extLst>
                  <a:ext uri="{FF2B5EF4-FFF2-40B4-BE49-F238E27FC236}">
                    <a16:creationId xmlns:a16="http://schemas.microsoft.com/office/drawing/2014/main" id="{11B2823F-FCAC-817F-BC92-2B82515546A3}"/>
                  </a:ext>
                </a:extLst>
              </p:cNvPr>
              <p:cNvSpPr>
                <a:spLocks noGrp="1" noRot="1" noChangeAspect="1" noMove="1" noResize="1" noEditPoints="1" noAdjustHandles="1" noChangeArrowheads="1" noChangeShapeType="1" noTextEdit="1"/>
              </p:cNvSpPr>
              <p:nvPr>
                <p:ph idx="1"/>
              </p:nvPr>
            </p:nvSpPr>
            <p:spPr>
              <a:blipFill>
                <a:blip r:embed="rId2"/>
                <a:stretch>
                  <a:fillRect l="-1086" t="-3198" r="-724"/>
                </a:stretch>
              </a:blipFill>
            </p:spPr>
            <p:txBody>
              <a:bodyPr/>
              <a:lstStyle/>
              <a:p>
                <a:r>
                  <a:rPr lang="en-CY">
                    <a:noFill/>
                  </a:rPr>
                  <a:t> </a:t>
                </a:r>
              </a:p>
            </p:txBody>
          </p:sp>
        </mc:Fallback>
      </mc:AlternateContent>
    </p:spTree>
    <p:extLst>
      <p:ext uri="{BB962C8B-B14F-4D97-AF65-F5344CB8AC3E}">
        <p14:creationId xmlns:p14="http://schemas.microsoft.com/office/powerpoint/2010/main" val="578951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8B885-3605-F1EE-ABA8-086000CC32F3}"/>
              </a:ext>
            </a:extLst>
          </p:cNvPr>
          <p:cNvSpPr>
            <a:spLocks noGrp="1"/>
          </p:cNvSpPr>
          <p:nvPr>
            <p:ph type="title"/>
          </p:nvPr>
        </p:nvSpPr>
        <p:spPr/>
        <p:txBody>
          <a:bodyPr/>
          <a:lstStyle/>
          <a:p>
            <a:r>
              <a:rPr lang="en-CY" dirty="0"/>
              <a:t>Course Outline</a:t>
            </a:r>
          </a:p>
        </p:txBody>
      </p:sp>
      <p:sp>
        <p:nvSpPr>
          <p:cNvPr id="3" name="Content Placeholder 2">
            <a:extLst>
              <a:ext uri="{FF2B5EF4-FFF2-40B4-BE49-F238E27FC236}">
                <a16:creationId xmlns:a16="http://schemas.microsoft.com/office/drawing/2014/main" id="{9806FA87-943E-91EB-1090-357F0545EC7E}"/>
              </a:ext>
            </a:extLst>
          </p:cNvPr>
          <p:cNvSpPr>
            <a:spLocks noGrp="1"/>
          </p:cNvSpPr>
          <p:nvPr>
            <p:ph idx="1"/>
          </p:nvPr>
        </p:nvSpPr>
        <p:spPr/>
        <p:txBody>
          <a:bodyPr/>
          <a:lstStyle/>
          <a:p>
            <a:r>
              <a:rPr lang="en-CY" dirty="0"/>
              <a:t>Choice under Certainty</a:t>
            </a:r>
          </a:p>
          <a:p>
            <a:r>
              <a:rPr lang="en-CY" dirty="0"/>
              <a:t>Judgement under Risk &amp; Uncertainty</a:t>
            </a:r>
          </a:p>
          <a:p>
            <a:r>
              <a:rPr lang="en-CY" dirty="0"/>
              <a:t>Choices under Risk &amp; Uncertainty</a:t>
            </a:r>
          </a:p>
          <a:p>
            <a:r>
              <a:rPr lang="en-CY" dirty="0"/>
              <a:t>Intertemporal Choice</a:t>
            </a:r>
          </a:p>
          <a:p>
            <a:r>
              <a:rPr lang="en-CY" b="1" dirty="0"/>
              <a:t>Strategic Interaction</a:t>
            </a:r>
          </a:p>
        </p:txBody>
      </p:sp>
    </p:spTree>
    <p:extLst>
      <p:ext uri="{BB962C8B-B14F-4D97-AF65-F5344CB8AC3E}">
        <p14:creationId xmlns:p14="http://schemas.microsoft.com/office/powerpoint/2010/main" val="409064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844A0-28C5-C8A3-A4F8-2188241C8C7F}"/>
              </a:ext>
            </a:extLst>
          </p:cNvPr>
          <p:cNvSpPr>
            <a:spLocks noGrp="1"/>
          </p:cNvSpPr>
          <p:nvPr>
            <p:ph type="title"/>
          </p:nvPr>
        </p:nvSpPr>
        <p:spPr/>
        <p:txBody>
          <a:bodyPr/>
          <a:lstStyle/>
          <a:p>
            <a:r>
              <a:rPr lang="en-CY" dirty="0"/>
              <a:t>The trust game</a:t>
            </a:r>
          </a:p>
        </p:txBody>
      </p:sp>
      <p:sp>
        <p:nvSpPr>
          <p:cNvPr id="3" name="Content Placeholder 2">
            <a:extLst>
              <a:ext uri="{FF2B5EF4-FFF2-40B4-BE49-F238E27FC236}">
                <a16:creationId xmlns:a16="http://schemas.microsoft.com/office/drawing/2014/main" id="{11B2823F-FCAC-817F-BC92-2B82515546A3}"/>
              </a:ext>
            </a:extLst>
          </p:cNvPr>
          <p:cNvSpPr>
            <a:spLocks noGrp="1"/>
          </p:cNvSpPr>
          <p:nvPr>
            <p:ph idx="1"/>
          </p:nvPr>
        </p:nvSpPr>
        <p:spPr/>
        <p:txBody>
          <a:bodyPr>
            <a:normAutofit/>
          </a:bodyPr>
          <a:lstStyle/>
          <a:p>
            <a:r>
              <a:rPr lang="en-US" dirty="0"/>
              <a:t>What would you do as a Sender?</a:t>
            </a:r>
          </a:p>
          <a:p>
            <a:endParaRPr lang="en-US" dirty="0"/>
          </a:p>
          <a:p>
            <a:r>
              <a:rPr lang="en-US" dirty="0"/>
              <a:t>What would you do as a Receiver?</a:t>
            </a:r>
          </a:p>
          <a:p>
            <a:endParaRPr lang="en-US" dirty="0"/>
          </a:p>
          <a:p>
            <a:r>
              <a:rPr lang="en-US" dirty="0"/>
              <a:t>What do you think people usually do?</a:t>
            </a:r>
            <a:endParaRPr lang="en-CY" dirty="0"/>
          </a:p>
          <a:p>
            <a:endParaRPr lang="en-CY" dirty="0"/>
          </a:p>
        </p:txBody>
      </p:sp>
    </p:spTree>
    <p:extLst>
      <p:ext uri="{BB962C8B-B14F-4D97-AF65-F5344CB8AC3E}">
        <p14:creationId xmlns:p14="http://schemas.microsoft.com/office/powerpoint/2010/main" val="3050154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844A0-28C5-C8A3-A4F8-2188241C8C7F}"/>
              </a:ext>
            </a:extLst>
          </p:cNvPr>
          <p:cNvSpPr>
            <a:spLocks noGrp="1"/>
          </p:cNvSpPr>
          <p:nvPr>
            <p:ph type="title"/>
          </p:nvPr>
        </p:nvSpPr>
        <p:spPr/>
        <p:txBody>
          <a:bodyPr/>
          <a:lstStyle/>
          <a:p>
            <a:r>
              <a:rPr lang="en-CY" dirty="0"/>
              <a:t>The trust game</a:t>
            </a:r>
          </a:p>
        </p:txBody>
      </p:sp>
      <p:sp>
        <p:nvSpPr>
          <p:cNvPr id="3" name="Content Placeholder 2">
            <a:extLst>
              <a:ext uri="{FF2B5EF4-FFF2-40B4-BE49-F238E27FC236}">
                <a16:creationId xmlns:a16="http://schemas.microsoft.com/office/drawing/2014/main" id="{11B2823F-FCAC-817F-BC92-2B82515546A3}"/>
              </a:ext>
            </a:extLst>
          </p:cNvPr>
          <p:cNvSpPr>
            <a:spLocks noGrp="1"/>
          </p:cNvSpPr>
          <p:nvPr>
            <p:ph idx="1"/>
          </p:nvPr>
        </p:nvSpPr>
        <p:spPr/>
        <p:txBody>
          <a:bodyPr>
            <a:normAutofit/>
          </a:bodyPr>
          <a:lstStyle/>
          <a:p>
            <a:r>
              <a:rPr lang="en-US" dirty="0"/>
              <a:t>What would you do as a Sender?</a:t>
            </a:r>
          </a:p>
          <a:p>
            <a:endParaRPr lang="en-US" dirty="0"/>
          </a:p>
          <a:p>
            <a:r>
              <a:rPr lang="en-US" dirty="0"/>
              <a:t>What would you do as a Receiver?</a:t>
            </a:r>
          </a:p>
          <a:p>
            <a:endParaRPr lang="en-US" dirty="0"/>
          </a:p>
          <a:p>
            <a:r>
              <a:rPr lang="en-US" dirty="0"/>
              <a:t>What do you think people usually do?</a:t>
            </a:r>
          </a:p>
          <a:p>
            <a:endParaRPr lang="en-US" dirty="0"/>
          </a:p>
          <a:p>
            <a:r>
              <a:rPr lang="en-US" dirty="0"/>
              <a:t>In experiments: </a:t>
            </a:r>
          </a:p>
          <a:p>
            <a:pPr lvl="1"/>
            <a:r>
              <a:rPr lang="en-US" dirty="0"/>
              <a:t>Senders send on average around €5</a:t>
            </a:r>
          </a:p>
          <a:p>
            <a:pPr lvl="1"/>
            <a:r>
              <a:rPr lang="en-US" dirty="0"/>
              <a:t>Receivers return on average between €4 and €5.</a:t>
            </a:r>
            <a:endParaRPr lang="en-CY" dirty="0"/>
          </a:p>
          <a:p>
            <a:endParaRPr lang="en-CY" dirty="0"/>
          </a:p>
        </p:txBody>
      </p:sp>
    </p:spTree>
    <p:extLst>
      <p:ext uri="{BB962C8B-B14F-4D97-AF65-F5344CB8AC3E}">
        <p14:creationId xmlns:p14="http://schemas.microsoft.com/office/powerpoint/2010/main" val="840820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3439B-D292-2494-ED02-B04E8DB3294C}"/>
              </a:ext>
            </a:extLst>
          </p:cNvPr>
          <p:cNvSpPr>
            <a:spLocks noGrp="1"/>
          </p:cNvSpPr>
          <p:nvPr>
            <p:ph type="title"/>
          </p:nvPr>
        </p:nvSpPr>
        <p:spPr/>
        <p:txBody>
          <a:bodyPr/>
          <a:lstStyle/>
          <a:p>
            <a:r>
              <a:rPr lang="en-CY" dirty="0"/>
              <a:t>The Public Good Game</a:t>
            </a:r>
          </a:p>
        </p:txBody>
      </p:sp>
      <p:sp>
        <p:nvSpPr>
          <p:cNvPr id="3" name="Content Placeholder 2">
            <a:extLst>
              <a:ext uri="{FF2B5EF4-FFF2-40B4-BE49-F238E27FC236}">
                <a16:creationId xmlns:a16="http://schemas.microsoft.com/office/drawing/2014/main" id="{302105BB-6E9F-5D3D-8BE3-419A6EA33165}"/>
              </a:ext>
            </a:extLst>
          </p:cNvPr>
          <p:cNvSpPr>
            <a:spLocks noGrp="1"/>
          </p:cNvSpPr>
          <p:nvPr>
            <p:ph idx="1"/>
          </p:nvPr>
        </p:nvSpPr>
        <p:spPr/>
        <p:txBody>
          <a:bodyPr>
            <a:normAutofit lnSpcReduction="10000"/>
          </a:bodyPr>
          <a:lstStyle/>
          <a:p>
            <a:pPr marL="0" indent="0">
              <a:buNone/>
            </a:pPr>
            <a:r>
              <a:rPr lang="en-US" dirty="0">
                <a:effectLst/>
                <a:ea typeface="SimSun" panose="02010600030101010101" pitchFamily="2" charset="-122"/>
                <a:cs typeface="Times New Roman" panose="02020603050405020304" pitchFamily="18" charset="0"/>
              </a:rPr>
              <a:t>You will be set in a group with 3 other participants. You will interact with the same group of participants for 10 rounds. </a:t>
            </a:r>
          </a:p>
          <a:p>
            <a:pPr marL="0" indent="0">
              <a:buNone/>
            </a:pPr>
            <a:endParaRPr lang="en-US" dirty="0">
              <a:effectLst/>
              <a:ea typeface="SimSun" panose="02010600030101010101" pitchFamily="2" charset="-122"/>
              <a:cs typeface="Times New Roman" panose="02020603050405020304" pitchFamily="18" charset="0"/>
            </a:endParaRPr>
          </a:p>
          <a:p>
            <a:pPr marL="0" indent="0">
              <a:buNone/>
            </a:pPr>
            <a:r>
              <a:rPr lang="en-US" dirty="0">
                <a:effectLst/>
                <a:ea typeface="SimSun" panose="02010600030101010101" pitchFamily="2" charset="-122"/>
                <a:cs typeface="Times New Roman" panose="02020603050405020304" pitchFamily="18" charset="0"/>
              </a:rPr>
              <a:t>In each round, each member of the group receives an endowment of 20 points. Each member must decide on their contribution to a joint project, which comes out of their endowment.</a:t>
            </a:r>
            <a:r>
              <a:rPr lang="zh-CN" altLang="en-US" dirty="0">
                <a:effectLst/>
                <a:ea typeface="SimSun" panose="02010600030101010101" pitchFamily="2" charset="-122"/>
                <a:cs typeface="Times New Roman" panose="02020603050405020304" pitchFamily="18" charset="0"/>
              </a:rPr>
              <a:t> </a:t>
            </a:r>
            <a:r>
              <a:rPr lang="en-US" dirty="0">
                <a:effectLst/>
                <a:ea typeface="SimSun" panose="02010600030101010101" pitchFamily="2" charset="-122"/>
                <a:cs typeface="Times New Roman" panose="02020603050405020304" pitchFamily="18" charset="0"/>
              </a:rPr>
              <a:t>The contribution can be any integer number from 0 points to 20 points</a:t>
            </a:r>
            <a:r>
              <a:rPr lang="en-US" altLang="zh-CN" dirty="0">
                <a:effectLst/>
                <a:ea typeface="SimSun" panose="02010600030101010101" pitchFamily="2" charset="-122"/>
                <a:cs typeface="Times New Roman" panose="02020603050405020304" pitchFamily="18" charset="0"/>
              </a:rPr>
              <a:t>.</a:t>
            </a:r>
          </a:p>
          <a:p>
            <a:pPr marL="0" indent="0">
              <a:buNone/>
            </a:pPr>
            <a:endParaRPr lang="en-US" dirty="0">
              <a:effectLst/>
              <a:ea typeface="SimSun" panose="02010600030101010101" pitchFamily="2" charset="-122"/>
              <a:cs typeface="Times New Roman" panose="02020603050405020304" pitchFamily="18" charset="0"/>
            </a:endParaRPr>
          </a:p>
          <a:p>
            <a:pPr marL="0" indent="0">
              <a:buNone/>
            </a:pPr>
            <a:r>
              <a:rPr lang="en-US" dirty="0">
                <a:effectLst/>
                <a:ea typeface="SimSun" panose="02010600030101010101" pitchFamily="2" charset="-122"/>
                <a:cs typeface="Times New Roman" panose="02020603050405020304" pitchFamily="18" charset="0"/>
              </a:rPr>
              <a:t>The sum of all contributions is </a:t>
            </a:r>
            <a:r>
              <a:rPr lang="en-US" b="1" dirty="0">
                <a:effectLst/>
                <a:ea typeface="SimSun" panose="02010600030101010101" pitchFamily="2" charset="-122"/>
                <a:cs typeface="Times New Roman" panose="02020603050405020304" pitchFamily="18" charset="0"/>
              </a:rPr>
              <a:t>doubled</a:t>
            </a:r>
            <a:r>
              <a:rPr lang="en-US" dirty="0">
                <a:effectLst/>
                <a:ea typeface="SimSun" panose="02010600030101010101" pitchFamily="2" charset="-122"/>
                <a:cs typeface="Times New Roman" panose="02020603050405020304" pitchFamily="18" charset="0"/>
              </a:rPr>
              <a:t> and then </a:t>
            </a:r>
            <a:r>
              <a:rPr lang="en-US" b="1" dirty="0">
                <a:effectLst/>
                <a:ea typeface="SimSun" panose="02010600030101010101" pitchFamily="2" charset="-122"/>
                <a:cs typeface="Times New Roman" panose="02020603050405020304" pitchFamily="18" charset="0"/>
              </a:rPr>
              <a:t>shared </a:t>
            </a:r>
            <a:r>
              <a:rPr lang="en-US" altLang="zh-CN" b="1" dirty="0">
                <a:effectLst/>
                <a:ea typeface="SimSun" panose="02010600030101010101" pitchFamily="2" charset="-122"/>
                <a:cs typeface="Times New Roman" panose="02020603050405020304" pitchFamily="18" charset="0"/>
              </a:rPr>
              <a:t>evenly</a:t>
            </a:r>
            <a:r>
              <a:rPr lang="zh-CN" altLang="en-US" b="1" dirty="0">
                <a:effectLst/>
                <a:ea typeface="SimSun" panose="02010600030101010101" pitchFamily="2" charset="-122"/>
                <a:cs typeface="Times New Roman" panose="02020603050405020304" pitchFamily="18" charset="0"/>
              </a:rPr>
              <a:t> </a:t>
            </a:r>
            <a:r>
              <a:rPr lang="en-US" b="1" dirty="0">
                <a:effectLst/>
                <a:ea typeface="SimSun" panose="02010600030101010101" pitchFamily="2" charset="-122"/>
                <a:cs typeface="Times New Roman" panose="02020603050405020304" pitchFamily="18" charset="0"/>
              </a:rPr>
              <a:t>among all group members</a:t>
            </a:r>
            <a:r>
              <a:rPr lang="en-US" dirty="0">
                <a:effectLst/>
                <a:ea typeface="SimSun" panose="02010600030101010101" pitchFamily="2" charset="-122"/>
                <a:cs typeface="Times New Roman" panose="02020603050405020304" pitchFamily="18" charset="0"/>
              </a:rPr>
              <a:t>. </a:t>
            </a:r>
            <a:endParaRPr lang="en-CY" dirty="0">
              <a:effectLst/>
              <a:ea typeface="SimSun" panose="02010600030101010101" pitchFamily="2" charset="-122"/>
              <a:cs typeface="Times New Roman" panose="02020603050405020304" pitchFamily="18" charset="0"/>
            </a:endParaRPr>
          </a:p>
          <a:p>
            <a:pPr marL="0" indent="0">
              <a:buNone/>
            </a:pPr>
            <a:endParaRPr lang="en-CY" sz="3600" i="1" dirty="0"/>
          </a:p>
        </p:txBody>
      </p:sp>
    </p:spTree>
    <p:extLst>
      <p:ext uri="{BB962C8B-B14F-4D97-AF65-F5344CB8AC3E}">
        <p14:creationId xmlns:p14="http://schemas.microsoft.com/office/powerpoint/2010/main" val="6549803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3439B-D292-2494-ED02-B04E8DB3294C}"/>
              </a:ext>
            </a:extLst>
          </p:cNvPr>
          <p:cNvSpPr>
            <a:spLocks noGrp="1"/>
          </p:cNvSpPr>
          <p:nvPr>
            <p:ph type="title"/>
          </p:nvPr>
        </p:nvSpPr>
        <p:spPr/>
        <p:txBody>
          <a:bodyPr/>
          <a:lstStyle/>
          <a:p>
            <a:r>
              <a:rPr lang="en-CY" dirty="0"/>
              <a:t>The Public Good Game</a:t>
            </a:r>
          </a:p>
        </p:txBody>
      </p:sp>
      <p:graphicFrame>
        <p:nvGraphicFramePr>
          <p:cNvPr id="4" name="Content Placeholder 3">
            <a:extLst>
              <a:ext uri="{FF2B5EF4-FFF2-40B4-BE49-F238E27FC236}">
                <a16:creationId xmlns:a16="http://schemas.microsoft.com/office/drawing/2014/main" id="{E10A951C-0973-4669-999D-B6451C434D85}"/>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610004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3439B-D292-2494-ED02-B04E8DB3294C}"/>
              </a:ext>
            </a:extLst>
          </p:cNvPr>
          <p:cNvSpPr>
            <a:spLocks noGrp="1"/>
          </p:cNvSpPr>
          <p:nvPr>
            <p:ph type="title"/>
          </p:nvPr>
        </p:nvSpPr>
        <p:spPr/>
        <p:txBody>
          <a:bodyPr/>
          <a:lstStyle/>
          <a:p>
            <a:r>
              <a:rPr lang="en-CY" dirty="0"/>
              <a:t>The Public Good Game</a:t>
            </a:r>
          </a:p>
        </p:txBody>
      </p:sp>
      <p:graphicFrame>
        <p:nvGraphicFramePr>
          <p:cNvPr id="6" name="Content Placeholder 5">
            <a:extLst>
              <a:ext uri="{FF2B5EF4-FFF2-40B4-BE49-F238E27FC236}">
                <a16:creationId xmlns:a16="http://schemas.microsoft.com/office/drawing/2014/main" id="{E10A951C-0973-4669-999D-B6451C434D85}"/>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14868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59D71-44A9-EC34-3739-B27255A7FBF9}"/>
              </a:ext>
            </a:extLst>
          </p:cNvPr>
          <p:cNvSpPr>
            <a:spLocks noGrp="1"/>
          </p:cNvSpPr>
          <p:nvPr>
            <p:ph type="title"/>
          </p:nvPr>
        </p:nvSpPr>
        <p:spPr/>
        <p:txBody>
          <a:bodyPr/>
          <a:lstStyle/>
          <a:p>
            <a:r>
              <a:rPr lang="en-CY" dirty="0"/>
              <a:t>The Public Good Game</a:t>
            </a:r>
          </a:p>
        </p:txBody>
      </p:sp>
      <p:sp>
        <p:nvSpPr>
          <p:cNvPr id="3" name="Content Placeholder 2">
            <a:extLst>
              <a:ext uri="{FF2B5EF4-FFF2-40B4-BE49-F238E27FC236}">
                <a16:creationId xmlns:a16="http://schemas.microsoft.com/office/drawing/2014/main" id="{E53AA224-79A7-0693-4346-1424488702D3}"/>
              </a:ext>
            </a:extLst>
          </p:cNvPr>
          <p:cNvSpPr>
            <a:spLocks noGrp="1"/>
          </p:cNvSpPr>
          <p:nvPr>
            <p:ph idx="1"/>
          </p:nvPr>
        </p:nvSpPr>
        <p:spPr>
          <a:xfrm>
            <a:off x="838200" y="1825625"/>
            <a:ext cx="5463746" cy="4351338"/>
          </a:xfrm>
        </p:spPr>
        <p:txBody>
          <a:bodyPr>
            <a:normAutofit lnSpcReduction="10000"/>
          </a:bodyPr>
          <a:lstStyle/>
          <a:p>
            <a:r>
              <a:rPr lang="en-CY" dirty="0"/>
              <a:t>This pattern of declining contributions is very typical in this experiment and has been observed all over the world.</a:t>
            </a:r>
          </a:p>
          <a:p>
            <a:endParaRPr lang="en-CY" dirty="0"/>
          </a:p>
          <a:p>
            <a:r>
              <a:rPr lang="en-CY" dirty="0"/>
              <a:t>One possible explanation is </a:t>
            </a:r>
            <a:r>
              <a:rPr lang="en-CY" b="1" dirty="0"/>
              <a:t>conditional cooperation</a:t>
            </a:r>
          </a:p>
          <a:p>
            <a:endParaRPr lang="en-CY" b="1" dirty="0"/>
          </a:p>
          <a:p>
            <a:r>
              <a:rPr lang="en-CY" dirty="0"/>
              <a:t>It is an example of positive </a:t>
            </a:r>
            <a:r>
              <a:rPr lang="en-CY" b="1" dirty="0"/>
              <a:t>reciprocity</a:t>
            </a:r>
            <a:endParaRPr lang="en-CY" dirty="0"/>
          </a:p>
          <a:p>
            <a:endParaRPr lang="en-CY" dirty="0"/>
          </a:p>
        </p:txBody>
      </p:sp>
      <p:pic>
        <p:nvPicPr>
          <p:cNvPr id="4" name="Picture 3">
            <a:extLst>
              <a:ext uri="{FF2B5EF4-FFF2-40B4-BE49-F238E27FC236}">
                <a16:creationId xmlns:a16="http://schemas.microsoft.com/office/drawing/2014/main" id="{348CD920-4EE6-9271-CF25-1F5934F6DF99}"/>
              </a:ext>
            </a:extLst>
          </p:cNvPr>
          <p:cNvPicPr>
            <a:picLocks noChangeAspect="1"/>
          </p:cNvPicPr>
          <p:nvPr/>
        </p:nvPicPr>
        <p:blipFill>
          <a:blip r:embed="rId2"/>
          <a:stretch>
            <a:fillRect/>
          </a:stretch>
        </p:blipFill>
        <p:spPr>
          <a:xfrm>
            <a:off x="6301946" y="1634195"/>
            <a:ext cx="4768164" cy="4235077"/>
          </a:xfrm>
          <a:prstGeom prst="rect">
            <a:avLst/>
          </a:prstGeom>
        </p:spPr>
      </p:pic>
    </p:spTree>
    <p:extLst>
      <p:ext uri="{BB962C8B-B14F-4D97-AF65-F5344CB8AC3E}">
        <p14:creationId xmlns:p14="http://schemas.microsoft.com/office/powerpoint/2010/main" val="15497093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2EDA20-3C35-D38D-9B23-4E663DD0FB72}"/>
              </a:ext>
            </a:extLst>
          </p:cNvPr>
          <p:cNvSpPr>
            <a:spLocks noGrp="1"/>
          </p:cNvSpPr>
          <p:nvPr>
            <p:ph type="title"/>
          </p:nvPr>
        </p:nvSpPr>
        <p:spPr/>
        <p:txBody>
          <a:bodyPr/>
          <a:lstStyle/>
          <a:p>
            <a:r>
              <a:rPr lang="en-CY" dirty="0"/>
              <a:t>Limited Strategic Thinking</a:t>
            </a:r>
          </a:p>
        </p:txBody>
      </p:sp>
      <p:sp>
        <p:nvSpPr>
          <p:cNvPr id="5" name="Text Placeholder 4">
            <a:extLst>
              <a:ext uri="{FF2B5EF4-FFF2-40B4-BE49-F238E27FC236}">
                <a16:creationId xmlns:a16="http://schemas.microsoft.com/office/drawing/2014/main" id="{4C86DD12-B58D-F625-B3A8-5EA5D8B9BE32}"/>
              </a:ext>
            </a:extLst>
          </p:cNvPr>
          <p:cNvSpPr>
            <a:spLocks noGrp="1"/>
          </p:cNvSpPr>
          <p:nvPr>
            <p:ph type="body" idx="1"/>
          </p:nvPr>
        </p:nvSpPr>
        <p:spPr/>
        <p:txBody>
          <a:bodyPr/>
          <a:lstStyle/>
          <a:p>
            <a:endParaRPr lang="en-CY"/>
          </a:p>
        </p:txBody>
      </p:sp>
    </p:spTree>
    <p:extLst>
      <p:ext uri="{BB962C8B-B14F-4D97-AF65-F5344CB8AC3E}">
        <p14:creationId xmlns:p14="http://schemas.microsoft.com/office/powerpoint/2010/main" val="3786910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D90C1F-FD1A-3893-AD8C-A32A93C2D0E1}"/>
              </a:ext>
            </a:extLst>
          </p:cNvPr>
          <p:cNvSpPr>
            <a:spLocks noGrp="1"/>
          </p:cNvSpPr>
          <p:nvPr>
            <p:ph type="title"/>
          </p:nvPr>
        </p:nvSpPr>
        <p:spPr/>
        <p:txBody>
          <a:bodyPr/>
          <a:lstStyle/>
          <a:p>
            <a:r>
              <a:rPr lang="en-CY" dirty="0"/>
              <a:t>Experiment</a:t>
            </a:r>
          </a:p>
        </p:txBody>
      </p:sp>
      <p:sp>
        <p:nvSpPr>
          <p:cNvPr id="5" name="Content Placeholder 4">
            <a:extLst>
              <a:ext uri="{FF2B5EF4-FFF2-40B4-BE49-F238E27FC236}">
                <a16:creationId xmlns:a16="http://schemas.microsoft.com/office/drawing/2014/main" id="{66BA34FA-ABB5-AEC3-0021-D60DBD4252D0}"/>
              </a:ext>
            </a:extLst>
          </p:cNvPr>
          <p:cNvSpPr>
            <a:spLocks noGrp="1"/>
          </p:cNvSpPr>
          <p:nvPr>
            <p:ph idx="1"/>
          </p:nvPr>
        </p:nvSpPr>
        <p:spPr/>
        <p:txBody>
          <a:bodyPr/>
          <a:lstStyle/>
          <a:p>
            <a:r>
              <a:rPr lang="en-CY" dirty="0"/>
              <a:t>Choose an integer number between 1 and 100 (inclusive). Write it on a piece of paper.</a:t>
            </a:r>
          </a:p>
          <a:p>
            <a:endParaRPr lang="en-CY" dirty="0"/>
          </a:p>
          <a:p>
            <a:r>
              <a:rPr lang="en-CY" dirty="0"/>
              <a:t>The winner is the one that comes closest to </a:t>
            </a:r>
            <a:r>
              <a:rPr lang="en-CY" u="sng" dirty="0"/>
              <a:t>2/3 of the average.</a:t>
            </a:r>
          </a:p>
          <a:p>
            <a:pPr lvl="1"/>
            <a:r>
              <a:rPr lang="en-GB" dirty="0"/>
              <a:t>E</a:t>
            </a:r>
            <a:r>
              <a:rPr lang="en-CY" dirty="0"/>
              <a:t>.g. : if the average is 60, then the winner is the one that chose a number closest to 2/3 * 60 = 40.</a:t>
            </a:r>
          </a:p>
          <a:p>
            <a:endParaRPr lang="en-CY" u="sng" dirty="0"/>
          </a:p>
        </p:txBody>
      </p:sp>
    </p:spTree>
    <p:extLst>
      <p:ext uri="{BB962C8B-B14F-4D97-AF65-F5344CB8AC3E}">
        <p14:creationId xmlns:p14="http://schemas.microsoft.com/office/powerpoint/2010/main" val="1147667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6CEF1-6D91-1846-39DE-63098A25D643}"/>
              </a:ext>
            </a:extLst>
          </p:cNvPr>
          <p:cNvSpPr>
            <a:spLocks noGrp="1"/>
          </p:cNvSpPr>
          <p:nvPr>
            <p:ph type="title"/>
          </p:nvPr>
        </p:nvSpPr>
        <p:spPr/>
        <p:txBody>
          <a:bodyPr/>
          <a:lstStyle/>
          <a:p>
            <a:endParaRPr lang="en-CY"/>
          </a:p>
        </p:txBody>
      </p:sp>
      <p:pic>
        <p:nvPicPr>
          <p:cNvPr id="4" name="Content Placeholder 3">
            <a:extLst>
              <a:ext uri="{FF2B5EF4-FFF2-40B4-BE49-F238E27FC236}">
                <a16:creationId xmlns:a16="http://schemas.microsoft.com/office/drawing/2014/main" id="{601BC693-74EE-0946-5F4B-10DD0BF73D75}"/>
              </a:ext>
            </a:extLst>
          </p:cNvPr>
          <p:cNvPicPr>
            <a:picLocks noGrp="1" noChangeAspect="1"/>
          </p:cNvPicPr>
          <p:nvPr>
            <p:ph idx="1"/>
          </p:nvPr>
        </p:nvPicPr>
        <p:blipFill>
          <a:blip r:embed="rId2"/>
          <a:stretch>
            <a:fillRect/>
          </a:stretch>
        </p:blipFill>
        <p:spPr>
          <a:xfrm>
            <a:off x="2266950" y="1969294"/>
            <a:ext cx="7658100" cy="4064000"/>
          </a:xfrm>
          <a:prstGeom prst="rect">
            <a:avLst/>
          </a:prstGeom>
        </p:spPr>
      </p:pic>
    </p:spTree>
    <p:extLst>
      <p:ext uri="{BB962C8B-B14F-4D97-AF65-F5344CB8AC3E}">
        <p14:creationId xmlns:p14="http://schemas.microsoft.com/office/powerpoint/2010/main" val="42111450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00C06-708C-63CC-B6E2-26622E590564}"/>
              </a:ext>
            </a:extLst>
          </p:cNvPr>
          <p:cNvSpPr>
            <a:spLocks noGrp="1"/>
          </p:cNvSpPr>
          <p:nvPr>
            <p:ph type="title"/>
          </p:nvPr>
        </p:nvSpPr>
        <p:spPr/>
        <p:txBody>
          <a:bodyPr/>
          <a:lstStyle/>
          <a:p>
            <a:r>
              <a:rPr lang="en-CY" dirty="0"/>
              <a:t>Level-k thinking</a:t>
            </a:r>
          </a:p>
        </p:txBody>
      </p:sp>
      <p:sp>
        <p:nvSpPr>
          <p:cNvPr id="3" name="Content Placeholder 2">
            <a:extLst>
              <a:ext uri="{FF2B5EF4-FFF2-40B4-BE49-F238E27FC236}">
                <a16:creationId xmlns:a16="http://schemas.microsoft.com/office/drawing/2014/main" id="{DECCBBA2-6E3F-39D8-D58C-F2C8DDD449F6}"/>
              </a:ext>
            </a:extLst>
          </p:cNvPr>
          <p:cNvSpPr>
            <a:spLocks noGrp="1"/>
          </p:cNvSpPr>
          <p:nvPr>
            <p:ph idx="1"/>
          </p:nvPr>
        </p:nvSpPr>
        <p:spPr/>
        <p:txBody>
          <a:bodyPr>
            <a:normAutofit lnSpcReduction="10000"/>
          </a:bodyPr>
          <a:lstStyle/>
          <a:p>
            <a:r>
              <a:rPr lang="en-CY" dirty="0"/>
              <a:t>Individuals have different depths of reasoning.</a:t>
            </a:r>
          </a:p>
          <a:p>
            <a:r>
              <a:rPr lang="en-CY" dirty="0"/>
              <a:t>Level-0 players play non-strategically (often assumed to just play randomly).</a:t>
            </a:r>
          </a:p>
          <a:p>
            <a:r>
              <a:rPr lang="en-CY" dirty="0"/>
              <a:t>Level-1 players believe everyone else is level-0 and best respond given these beliefs.</a:t>
            </a:r>
          </a:p>
          <a:p>
            <a:r>
              <a:rPr lang="en-CY" dirty="0"/>
              <a:t>Level-2 players believe everyone else is level-1 and best respond given these beliefs.</a:t>
            </a:r>
          </a:p>
          <a:p>
            <a:r>
              <a:rPr lang="en-CY" dirty="0"/>
              <a:t>…</a:t>
            </a:r>
          </a:p>
          <a:p>
            <a:r>
              <a:rPr lang="en-CY" dirty="0"/>
              <a:t>Level-k players believe everyone else is level-(k-1) and best respond given these beliefs.</a:t>
            </a:r>
          </a:p>
        </p:txBody>
      </p:sp>
    </p:spTree>
    <p:extLst>
      <p:ext uri="{BB962C8B-B14F-4D97-AF65-F5344CB8AC3E}">
        <p14:creationId xmlns:p14="http://schemas.microsoft.com/office/powerpoint/2010/main" val="234900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8B885-3605-F1EE-ABA8-086000CC32F3}"/>
              </a:ext>
            </a:extLst>
          </p:cNvPr>
          <p:cNvSpPr>
            <a:spLocks noGrp="1"/>
          </p:cNvSpPr>
          <p:nvPr>
            <p:ph type="title"/>
          </p:nvPr>
        </p:nvSpPr>
        <p:spPr/>
        <p:txBody>
          <a:bodyPr/>
          <a:lstStyle/>
          <a:p>
            <a:r>
              <a:rPr lang="en-CY" dirty="0"/>
              <a:t>Course Outline</a:t>
            </a:r>
          </a:p>
        </p:txBody>
      </p:sp>
      <p:sp>
        <p:nvSpPr>
          <p:cNvPr id="3" name="Content Placeholder 2">
            <a:extLst>
              <a:ext uri="{FF2B5EF4-FFF2-40B4-BE49-F238E27FC236}">
                <a16:creationId xmlns:a16="http://schemas.microsoft.com/office/drawing/2014/main" id="{9806FA87-943E-91EB-1090-357F0545EC7E}"/>
              </a:ext>
            </a:extLst>
          </p:cNvPr>
          <p:cNvSpPr>
            <a:spLocks noGrp="1"/>
          </p:cNvSpPr>
          <p:nvPr>
            <p:ph idx="1"/>
          </p:nvPr>
        </p:nvSpPr>
        <p:spPr/>
        <p:txBody>
          <a:bodyPr/>
          <a:lstStyle/>
          <a:p>
            <a:r>
              <a:rPr lang="en-CY" dirty="0"/>
              <a:t>Choice under Certainty</a:t>
            </a:r>
          </a:p>
          <a:p>
            <a:r>
              <a:rPr lang="en-CY" dirty="0"/>
              <a:t>Judgement under Risk &amp; Uncertainty</a:t>
            </a:r>
          </a:p>
          <a:p>
            <a:r>
              <a:rPr lang="en-CY" dirty="0"/>
              <a:t>Choices under Risk &amp; Uncertainty</a:t>
            </a:r>
          </a:p>
          <a:p>
            <a:r>
              <a:rPr lang="en-CY" dirty="0"/>
              <a:t>Intertemporal Choice</a:t>
            </a:r>
          </a:p>
          <a:p>
            <a:r>
              <a:rPr lang="en-CY" dirty="0"/>
              <a:t>Strategic Interaction</a:t>
            </a:r>
          </a:p>
          <a:p>
            <a:pPr lvl="1"/>
            <a:r>
              <a:rPr lang="en-CY" dirty="0"/>
              <a:t>Analytical Game Theory</a:t>
            </a:r>
          </a:p>
          <a:p>
            <a:pPr lvl="1"/>
            <a:r>
              <a:rPr lang="en-CY" b="1" dirty="0"/>
              <a:t>Behavioral Game Theory</a:t>
            </a:r>
          </a:p>
        </p:txBody>
      </p:sp>
    </p:spTree>
    <p:extLst>
      <p:ext uri="{BB962C8B-B14F-4D97-AF65-F5344CB8AC3E}">
        <p14:creationId xmlns:p14="http://schemas.microsoft.com/office/powerpoint/2010/main" val="12410862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2113E-0D54-69C1-E8E6-16B563748664}"/>
              </a:ext>
            </a:extLst>
          </p:cNvPr>
          <p:cNvSpPr>
            <a:spLocks noGrp="1"/>
          </p:cNvSpPr>
          <p:nvPr>
            <p:ph type="title"/>
          </p:nvPr>
        </p:nvSpPr>
        <p:spPr/>
        <p:txBody>
          <a:bodyPr/>
          <a:lstStyle/>
          <a:p>
            <a:r>
              <a:rPr lang="en-CY" dirty="0"/>
              <a:t>Level-k thinking</a:t>
            </a:r>
          </a:p>
        </p:txBody>
      </p:sp>
      <p:sp>
        <p:nvSpPr>
          <p:cNvPr id="3" name="Content Placeholder 2">
            <a:extLst>
              <a:ext uri="{FF2B5EF4-FFF2-40B4-BE49-F238E27FC236}">
                <a16:creationId xmlns:a16="http://schemas.microsoft.com/office/drawing/2014/main" id="{8DFD2070-CAAB-B4A4-D975-2E29143FFCCC}"/>
              </a:ext>
            </a:extLst>
          </p:cNvPr>
          <p:cNvSpPr>
            <a:spLocks noGrp="1"/>
          </p:cNvSpPr>
          <p:nvPr>
            <p:ph idx="1"/>
          </p:nvPr>
        </p:nvSpPr>
        <p:spPr/>
        <p:txBody>
          <a:bodyPr/>
          <a:lstStyle/>
          <a:p>
            <a:r>
              <a:rPr lang="en-CY" dirty="0"/>
              <a:t>The level-k thinking model often predicts well what people do when faced with a new game, that they have not played before.</a:t>
            </a:r>
          </a:p>
          <a:p>
            <a:endParaRPr lang="en-CY" dirty="0"/>
          </a:p>
          <a:p>
            <a:r>
              <a:rPr lang="en-CY" dirty="0"/>
              <a:t>If they play the game repeatedly, behavior starts approximating more to that predicted by Nash equilibrium.</a:t>
            </a:r>
          </a:p>
          <a:p>
            <a:endParaRPr lang="en-CY" dirty="0"/>
          </a:p>
          <a:p>
            <a:r>
              <a:rPr lang="en-CY" dirty="0"/>
              <a:t>One issue with the Level-k model is that it gives clear predictions for each level, but is mute about what the distribution of levels is.</a:t>
            </a:r>
          </a:p>
        </p:txBody>
      </p:sp>
    </p:spTree>
    <p:extLst>
      <p:ext uri="{BB962C8B-B14F-4D97-AF65-F5344CB8AC3E}">
        <p14:creationId xmlns:p14="http://schemas.microsoft.com/office/powerpoint/2010/main" val="1575690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643D0-078E-F6A2-87FB-BF3B85A03B02}"/>
              </a:ext>
            </a:extLst>
          </p:cNvPr>
          <p:cNvSpPr>
            <a:spLocks noGrp="1"/>
          </p:cNvSpPr>
          <p:nvPr>
            <p:ph type="title"/>
          </p:nvPr>
        </p:nvSpPr>
        <p:spPr/>
        <p:txBody>
          <a:bodyPr>
            <a:normAutofit fontScale="90000"/>
          </a:bodyPr>
          <a:lstStyle/>
          <a:p>
            <a:br>
              <a:rPr lang="en-GB" sz="4900" dirty="0">
                <a:effectLst/>
              </a:rPr>
            </a:br>
            <a:r>
              <a:rPr lang="en-GB" sz="4900" dirty="0" err="1">
                <a:effectLst/>
              </a:rPr>
              <a:t>Behavio</a:t>
            </a:r>
            <a:r>
              <a:rPr lang="en-US" altLang="zh-CN" sz="4900" dirty="0">
                <a:effectLst/>
              </a:rPr>
              <a:t>u</a:t>
            </a:r>
            <a:r>
              <a:rPr lang="en-GB" sz="4900" dirty="0" err="1">
                <a:effectLst/>
              </a:rPr>
              <a:t>ral</a:t>
            </a:r>
            <a:r>
              <a:rPr lang="en-GB" sz="4900" dirty="0">
                <a:effectLst/>
              </a:rPr>
              <a:t> Game Theory</a:t>
            </a:r>
            <a:br>
              <a:rPr lang="en-GB" dirty="0">
                <a:effectLst/>
              </a:rPr>
            </a:br>
            <a:endParaRPr lang="en-CY" dirty="0"/>
          </a:p>
        </p:txBody>
      </p:sp>
      <p:sp>
        <p:nvSpPr>
          <p:cNvPr id="3" name="Content Placeholder 2">
            <a:extLst>
              <a:ext uri="{FF2B5EF4-FFF2-40B4-BE49-F238E27FC236}">
                <a16:creationId xmlns:a16="http://schemas.microsoft.com/office/drawing/2014/main" id="{E786348C-02A8-00A5-3FBF-FB5566E0DA30}"/>
              </a:ext>
            </a:extLst>
          </p:cNvPr>
          <p:cNvSpPr>
            <a:spLocks noGrp="1"/>
          </p:cNvSpPr>
          <p:nvPr>
            <p:ph idx="1"/>
          </p:nvPr>
        </p:nvSpPr>
        <p:spPr/>
        <p:txBody>
          <a:bodyPr>
            <a:noAutofit/>
          </a:bodyPr>
          <a:lstStyle/>
          <a:p>
            <a:r>
              <a:rPr lang="en-GB" b="1" dirty="0">
                <a:effectLst/>
              </a:rPr>
              <a:t>Analytical game theory </a:t>
            </a:r>
            <a:r>
              <a:rPr lang="en-GB" dirty="0">
                <a:effectLst/>
              </a:rPr>
              <a:t>is a huge success story in many ways. It is increasingly becoming the foundation of other subdisciplines of </a:t>
            </a:r>
            <a:r>
              <a:rPr lang="en-GB" i="1" dirty="0">
                <a:effectLst/>
              </a:rPr>
              <a:t>economics</a:t>
            </a:r>
            <a:r>
              <a:rPr lang="en-GB" dirty="0">
                <a:effectLst/>
              </a:rPr>
              <a:t> and has migrated to </a:t>
            </a:r>
            <a:r>
              <a:rPr lang="en-GB" i="1" dirty="0">
                <a:effectLst/>
              </a:rPr>
              <a:t>philosophy, biology, political science, government, public policy, and elsewhere. </a:t>
            </a:r>
          </a:p>
          <a:p>
            <a:r>
              <a:rPr lang="en-GB" dirty="0">
                <a:effectLst/>
              </a:rPr>
              <a:t>However, its descriptive adequacy and normative correctness are controversial. </a:t>
            </a:r>
          </a:p>
          <a:p>
            <a:r>
              <a:rPr lang="en-GB" b="1" dirty="0">
                <a:effectLst/>
              </a:rPr>
              <a:t>Behavioural game theory </a:t>
            </a:r>
            <a:r>
              <a:rPr lang="en-GB" dirty="0">
                <a:effectLst/>
              </a:rPr>
              <a:t>examines the degree to which analytical game theory succeeds in capturing the behaviour of real people engaging in strategic interaction and </a:t>
            </a:r>
            <a:r>
              <a:rPr lang="en-GB" i="1" dirty="0">
                <a:effectLst/>
              </a:rPr>
              <a:t>proposes extensions of analytical game theory in the interest of capturing that behaviour</a:t>
            </a:r>
            <a:r>
              <a:rPr lang="en-GB" dirty="0">
                <a:effectLst/>
              </a:rPr>
              <a:t>. </a:t>
            </a:r>
            <a:endParaRPr lang="en-CY" dirty="0"/>
          </a:p>
        </p:txBody>
      </p:sp>
    </p:spTree>
    <p:extLst>
      <p:ext uri="{BB962C8B-B14F-4D97-AF65-F5344CB8AC3E}">
        <p14:creationId xmlns:p14="http://schemas.microsoft.com/office/powerpoint/2010/main" val="3045440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table with numbers and a number of people&#10;&#10;Description automatically generated with medium confidence">
            <a:extLst>
              <a:ext uri="{FF2B5EF4-FFF2-40B4-BE49-F238E27FC236}">
                <a16:creationId xmlns:a16="http://schemas.microsoft.com/office/drawing/2014/main" id="{57B2208B-46A7-A43E-45FF-8DED8BAC406E}"/>
              </a:ext>
            </a:extLst>
          </p:cNvPr>
          <p:cNvPicPr>
            <a:picLocks noChangeAspect="1"/>
          </p:cNvPicPr>
          <p:nvPr/>
        </p:nvPicPr>
        <p:blipFill>
          <a:blip r:embed="rId2"/>
          <a:stretch>
            <a:fillRect/>
          </a:stretch>
        </p:blipFill>
        <p:spPr>
          <a:xfrm>
            <a:off x="1624176" y="511219"/>
            <a:ext cx="8519066" cy="5835561"/>
          </a:xfrm>
          <a:prstGeom prst="rect">
            <a:avLst/>
          </a:prstGeom>
        </p:spPr>
      </p:pic>
    </p:spTree>
    <p:extLst>
      <p:ext uri="{BB962C8B-B14F-4D97-AF65-F5344CB8AC3E}">
        <p14:creationId xmlns:p14="http://schemas.microsoft.com/office/powerpoint/2010/main" val="1496470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00CC7-2D2A-DFE0-65A9-063856394CD4}"/>
              </a:ext>
            </a:extLst>
          </p:cNvPr>
          <p:cNvSpPr>
            <a:spLocks noGrp="1"/>
          </p:cNvSpPr>
          <p:nvPr>
            <p:ph type="title"/>
          </p:nvPr>
        </p:nvSpPr>
        <p:spPr/>
        <p:txBody>
          <a:bodyPr/>
          <a:lstStyle/>
          <a:p>
            <a:r>
              <a:rPr lang="en-US" altLang="zh-CN" dirty="0"/>
              <a:t>Social</a:t>
            </a:r>
            <a:r>
              <a:rPr lang="zh-CN" altLang="en-US" dirty="0"/>
              <a:t> </a:t>
            </a:r>
            <a:r>
              <a:rPr lang="en-US" altLang="zh-CN" dirty="0"/>
              <a:t>Preferences</a:t>
            </a:r>
            <a:endParaRPr lang="en-CY" dirty="0"/>
          </a:p>
        </p:txBody>
      </p:sp>
      <p:sp>
        <p:nvSpPr>
          <p:cNvPr id="4" name="Text Placeholder 3">
            <a:extLst>
              <a:ext uri="{FF2B5EF4-FFF2-40B4-BE49-F238E27FC236}">
                <a16:creationId xmlns:a16="http://schemas.microsoft.com/office/drawing/2014/main" id="{38D91C00-7187-31D0-E4A2-568F06534D18}"/>
              </a:ext>
            </a:extLst>
          </p:cNvPr>
          <p:cNvSpPr>
            <a:spLocks noGrp="1"/>
          </p:cNvSpPr>
          <p:nvPr>
            <p:ph type="body" idx="1"/>
          </p:nvPr>
        </p:nvSpPr>
        <p:spPr/>
        <p:txBody>
          <a:bodyPr/>
          <a:lstStyle/>
          <a:p>
            <a:endParaRPr lang="en-CY" dirty="0"/>
          </a:p>
        </p:txBody>
      </p:sp>
    </p:spTree>
    <p:extLst>
      <p:ext uri="{BB962C8B-B14F-4D97-AF65-F5344CB8AC3E}">
        <p14:creationId xmlns:p14="http://schemas.microsoft.com/office/powerpoint/2010/main" val="1964134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C004D-3F92-B8AF-71B1-5A9D709025C8}"/>
              </a:ext>
            </a:extLst>
          </p:cNvPr>
          <p:cNvSpPr>
            <a:spLocks noGrp="1"/>
          </p:cNvSpPr>
          <p:nvPr>
            <p:ph type="title"/>
          </p:nvPr>
        </p:nvSpPr>
        <p:spPr/>
        <p:txBody>
          <a:bodyPr/>
          <a:lstStyle/>
          <a:p>
            <a:r>
              <a:rPr lang="en-CY" dirty="0"/>
              <a:t>The Ultimatum Game</a:t>
            </a:r>
          </a:p>
        </p:txBody>
      </p:sp>
      <p:pic>
        <p:nvPicPr>
          <p:cNvPr id="4" name="Content Placeholder 4" descr="A diagram of a triangle with black lines and white text&#10;&#10;Description automatically generated">
            <a:extLst>
              <a:ext uri="{FF2B5EF4-FFF2-40B4-BE49-F238E27FC236}">
                <a16:creationId xmlns:a16="http://schemas.microsoft.com/office/drawing/2014/main" id="{DE624C97-D0CF-C823-1C39-F17CF791CD38}"/>
              </a:ext>
            </a:extLst>
          </p:cNvPr>
          <p:cNvPicPr>
            <a:picLocks noGrp="1" noChangeAspect="1"/>
          </p:cNvPicPr>
          <p:nvPr>
            <p:ph idx="1"/>
          </p:nvPr>
        </p:nvPicPr>
        <p:blipFill>
          <a:blip r:embed="rId2"/>
          <a:stretch>
            <a:fillRect/>
          </a:stretch>
        </p:blipFill>
        <p:spPr>
          <a:xfrm>
            <a:off x="1846225" y="1690688"/>
            <a:ext cx="3573967" cy="4629663"/>
          </a:xfrm>
        </p:spPr>
      </p:pic>
      <p:sp>
        <p:nvSpPr>
          <p:cNvPr id="5" name="TextBox 4">
            <a:extLst>
              <a:ext uri="{FF2B5EF4-FFF2-40B4-BE49-F238E27FC236}">
                <a16:creationId xmlns:a16="http://schemas.microsoft.com/office/drawing/2014/main" id="{04010219-E45A-1149-AE9B-D05BE50588F0}"/>
              </a:ext>
            </a:extLst>
          </p:cNvPr>
          <p:cNvSpPr txBox="1"/>
          <p:nvPr/>
        </p:nvSpPr>
        <p:spPr>
          <a:xfrm>
            <a:off x="6262466" y="3533490"/>
            <a:ext cx="4745548" cy="1200329"/>
          </a:xfrm>
          <a:prstGeom prst="rect">
            <a:avLst/>
          </a:prstGeom>
          <a:noFill/>
        </p:spPr>
        <p:txBody>
          <a:bodyPr wrap="square" rtlCol="0">
            <a:spAutoFit/>
          </a:bodyPr>
          <a:lstStyle/>
          <a:p>
            <a:r>
              <a:rPr lang="en-GB" sz="2400" dirty="0"/>
              <a:t>There is only one subgame-perfect equilibrium in this game. </a:t>
            </a:r>
            <a:r>
              <a:rPr lang="zh-CN" altLang="en-US" sz="2400" dirty="0"/>
              <a:t> </a:t>
            </a:r>
            <a:r>
              <a:rPr lang="en-US" altLang="zh-CN" sz="2400" dirty="0"/>
              <a:t>What</a:t>
            </a:r>
            <a:r>
              <a:rPr lang="zh-CN" altLang="en-US" sz="2400" dirty="0"/>
              <a:t> </a:t>
            </a:r>
            <a:r>
              <a:rPr lang="en-US" altLang="zh-CN" sz="2400" dirty="0"/>
              <a:t>is</a:t>
            </a:r>
            <a:r>
              <a:rPr lang="zh-CN" altLang="en-US" sz="2400" dirty="0"/>
              <a:t> </a:t>
            </a:r>
            <a:r>
              <a:rPr lang="en-US" altLang="zh-CN" sz="2400" dirty="0"/>
              <a:t>that?</a:t>
            </a:r>
            <a:r>
              <a:rPr lang="en-GB" sz="2400" dirty="0"/>
              <a:t> </a:t>
            </a:r>
            <a:endParaRPr lang="en-CY" sz="2400" dirty="0"/>
          </a:p>
        </p:txBody>
      </p:sp>
      <p:sp>
        <p:nvSpPr>
          <p:cNvPr id="6" name="TextBox 5">
            <a:extLst>
              <a:ext uri="{FF2B5EF4-FFF2-40B4-BE49-F238E27FC236}">
                <a16:creationId xmlns:a16="http://schemas.microsoft.com/office/drawing/2014/main" id="{8C29AC4E-7879-96B5-238C-3E4B8323C579}"/>
              </a:ext>
            </a:extLst>
          </p:cNvPr>
          <p:cNvSpPr txBox="1"/>
          <p:nvPr/>
        </p:nvSpPr>
        <p:spPr>
          <a:xfrm>
            <a:off x="6262466" y="2124182"/>
            <a:ext cx="4889948" cy="1200329"/>
          </a:xfrm>
          <a:prstGeom prst="rect">
            <a:avLst/>
          </a:prstGeom>
          <a:noFill/>
        </p:spPr>
        <p:txBody>
          <a:bodyPr wrap="square" rtlCol="0">
            <a:spAutoFit/>
          </a:bodyPr>
          <a:lstStyle/>
          <a:p>
            <a:r>
              <a:rPr lang="en-GB" sz="2400" dirty="0"/>
              <a:t>Let us assume that each individual is simply trying to maximise their dollar payoffs and that </a:t>
            </a:r>
            <a:r>
              <a:rPr lang="en-GB" sz="2400" b="1" i="1" dirty="0"/>
              <a:t>u(x) = x</a:t>
            </a:r>
            <a:r>
              <a:rPr lang="en-US" altLang="zh-CN" sz="2400" dirty="0"/>
              <a:t>.</a:t>
            </a:r>
            <a:endParaRPr lang="en-CY" sz="2400" dirty="0"/>
          </a:p>
        </p:txBody>
      </p:sp>
      <p:sp>
        <p:nvSpPr>
          <p:cNvPr id="7" name="TextBox 6">
            <a:extLst>
              <a:ext uri="{FF2B5EF4-FFF2-40B4-BE49-F238E27FC236}">
                <a16:creationId xmlns:a16="http://schemas.microsoft.com/office/drawing/2014/main" id="{BAECB100-98D1-93C3-3BC7-44733FB9416B}"/>
              </a:ext>
            </a:extLst>
          </p:cNvPr>
          <p:cNvSpPr txBox="1"/>
          <p:nvPr/>
        </p:nvSpPr>
        <p:spPr>
          <a:xfrm>
            <a:off x="6262465" y="5038437"/>
            <a:ext cx="4745549" cy="1200329"/>
          </a:xfrm>
          <a:prstGeom prst="rect">
            <a:avLst/>
          </a:prstGeom>
          <a:noFill/>
        </p:spPr>
        <p:txBody>
          <a:bodyPr wrap="square" rtlCol="0">
            <a:spAutoFit/>
          </a:bodyPr>
          <a:lstStyle/>
          <a:p>
            <a:r>
              <a:rPr lang="en-GB" sz="2400" dirty="0"/>
              <a:t>In this equilibrium,  Player  </a:t>
            </a:r>
            <a:r>
              <a:rPr lang="en-US" altLang="zh-CN" sz="2400" dirty="0"/>
              <a:t>1</a:t>
            </a:r>
            <a:r>
              <a:rPr lang="en-GB" sz="2400" dirty="0"/>
              <a:t> offers </a:t>
            </a:r>
            <a:r>
              <a:rPr lang="en-US" altLang="zh-CN" sz="2400" dirty="0"/>
              <a:t>something</a:t>
            </a:r>
            <a:r>
              <a:rPr lang="zh-CN" altLang="en-US" sz="2400" dirty="0"/>
              <a:t> </a:t>
            </a:r>
            <a:r>
              <a:rPr lang="en-US" altLang="zh-CN" sz="2400" dirty="0"/>
              <a:t>as</a:t>
            </a:r>
            <a:r>
              <a:rPr lang="zh-CN" altLang="en-US" sz="2400" dirty="0"/>
              <a:t> </a:t>
            </a:r>
            <a:r>
              <a:rPr lang="en-US" altLang="zh-CN" sz="2400" dirty="0"/>
              <a:t>small</a:t>
            </a:r>
            <a:r>
              <a:rPr lang="zh-CN" altLang="en-US" sz="2400" dirty="0"/>
              <a:t> </a:t>
            </a:r>
            <a:r>
              <a:rPr lang="en-US" altLang="zh-CN" sz="2400" dirty="0"/>
              <a:t>as</a:t>
            </a:r>
            <a:r>
              <a:rPr lang="zh-CN" altLang="en-US" sz="2400" dirty="0"/>
              <a:t> </a:t>
            </a:r>
            <a:r>
              <a:rPr lang="en-US" altLang="zh-CN" sz="2400" dirty="0"/>
              <a:t>possible,</a:t>
            </a:r>
            <a:r>
              <a:rPr lang="zh-CN" altLang="en-US" sz="2400" dirty="0"/>
              <a:t> </a:t>
            </a:r>
            <a:r>
              <a:rPr lang="en-GB" sz="2400" dirty="0"/>
              <a:t>and  Player  </a:t>
            </a:r>
            <a:r>
              <a:rPr lang="en-US" altLang="zh-CN" sz="2400" dirty="0"/>
              <a:t>2</a:t>
            </a:r>
            <a:r>
              <a:rPr lang="en-GB" sz="2400" dirty="0"/>
              <a:t>  accepts all offers.</a:t>
            </a:r>
            <a:endParaRPr lang="en-CY" sz="2400" dirty="0"/>
          </a:p>
        </p:txBody>
      </p:sp>
    </p:spTree>
    <p:extLst>
      <p:ext uri="{BB962C8B-B14F-4D97-AF65-F5344CB8AC3E}">
        <p14:creationId xmlns:p14="http://schemas.microsoft.com/office/powerpoint/2010/main" val="1387064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26C99-AB0B-3454-DD90-CCA8382A3472}"/>
              </a:ext>
            </a:extLst>
          </p:cNvPr>
          <p:cNvSpPr>
            <a:spLocks noGrp="1"/>
          </p:cNvSpPr>
          <p:nvPr>
            <p:ph type="title"/>
          </p:nvPr>
        </p:nvSpPr>
        <p:spPr/>
        <p:txBody>
          <a:bodyPr/>
          <a:lstStyle/>
          <a:p>
            <a:r>
              <a:rPr lang="en-US" altLang="zh-CN" dirty="0"/>
              <a:t>The Dictator Game</a:t>
            </a:r>
            <a:endParaRPr lang="en-CY" dirty="0"/>
          </a:p>
        </p:txBody>
      </p:sp>
      <p:pic>
        <p:nvPicPr>
          <p:cNvPr id="4" name="Content Placeholder 4" descr="A diagram of a triangle with black lines and white text&#10;&#10;Description automatically generated">
            <a:extLst>
              <a:ext uri="{FF2B5EF4-FFF2-40B4-BE49-F238E27FC236}">
                <a16:creationId xmlns:a16="http://schemas.microsoft.com/office/drawing/2014/main" id="{60626101-FF35-EEC9-1F82-6D1957106BCA}"/>
              </a:ext>
            </a:extLst>
          </p:cNvPr>
          <p:cNvPicPr>
            <a:picLocks noGrp="1" noChangeAspect="1"/>
          </p:cNvPicPr>
          <p:nvPr>
            <p:ph idx="1"/>
          </p:nvPr>
        </p:nvPicPr>
        <p:blipFill>
          <a:blip r:embed="rId2"/>
          <a:stretch>
            <a:fillRect/>
          </a:stretch>
        </p:blipFill>
        <p:spPr>
          <a:xfrm>
            <a:off x="1956050" y="1882186"/>
            <a:ext cx="3359108" cy="4351338"/>
          </a:xfrm>
        </p:spPr>
      </p:pic>
      <p:sp>
        <p:nvSpPr>
          <p:cNvPr id="6" name="Cross 5">
            <a:extLst>
              <a:ext uri="{FF2B5EF4-FFF2-40B4-BE49-F238E27FC236}">
                <a16:creationId xmlns:a16="http://schemas.microsoft.com/office/drawing/2014/main" id="{83AC9E22-D5ED-90FE-4A44-9E3C894A2C0B}"/>
              </a:ext>
            </a:extLst>
          </p:cNvPr>
          <p:cNvSpPr/>
          <p:nvPr/>
        </p:nvSpPr>
        <p:spPr>
          <a:xfrm rot="1219176">
            <a:off x="3431225" y="4665897"/>
            <a:ext cx="408758" cy="426563"/>
          </a:xfrm>
          <a:prstGeom prst="plus">
            <a:avLst>
              <a:gd name="adj" fmla="val 44588"/>
            </a:avLst>
          </a:prstGeom>
          <a:solidFill>
            <a:srgbClr val="FF0000"/>
          </a:solidFill>
          <a:ln w="952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7" name="TextBox 6">
            <a:extLst>
              <a:ext uri="{FF2B5EF4-FFF2-40B4-BE49-F238E27FC236}">
                <a16:creationId xmlns:a16="http://schemas.microsoft.com/office/drawing/2014/main" id="{12691F0C-1D94-8ADD-15BE-6B41701DC216}"/>
              </a:ext>
            </a:extLst>
          </p:cNvPr>
          <p:cNvSpPr txBox="1"/>
          <p:nvPr/>
        </p:nvSpPr>
        <p:spPr>
          <a:xfrm>
            <a:off x="5618377" y="2028033"/>
            <a:ext cx="5518607" cy="3046988"/>
          </a:xfrm>
          <a:prstGeom prst="rect">
            <a:avLst/>
          </a:prstGeom>
          <a:noFill/>
        </p:spPr>
        <p:txBody>
          <a:bodyPr wrap="square" rtlCol="0">
            <a:spAutoFit/>
          </a:bodyPr>
          <a:lstStyle/>
          <a:p>
            <a:r>
              <a:rPr lang="en-GB" sz="2400" dirty="0">
                <a:effectLst/>
              </a:rPr>
              <a:t>The dictator game resembles the ultimatum game, except for the fact that the second stage has been eliminated. </a:t>
            </a:r>
          </a:p>
          <a:p>
            <a:endParaRPr lang="en-GB" sz="2400" dirty="0"/>
          </a:p>
          <a:p>
            <a:r>
              <a:rPr lang="en-GB" sz="2400" dirty="0">
                <a:effectLst/>
              </a:rPr>
              <a:t>On the assumption that the players’ utility function remains </a:t>
            </a:r>
            <a:r>
              <a:rPr lang="en-GB" sz="2400" b="1" i="1" dirty="0">
                <a:effectLst/>
              </a:rPr>
              <a:t>u</a:t>
            </a:r>
            <a:r>
              <a:rPr lang="en-GB" sz="2400" b="1" dirty="0">
                <a:effectLst/>
              </a:rPr>
              <a:t>(</a:t>
            </a:r>
            <a:r>
              <a:rPr lang="en-GB" sz="2400" b="1" i="1" dirty="0">
                <a:effectLst/>
              </a:rPr>
              <a:t>x</a:t>
            </a:r>
            <a:r>
              <a:rPr lang="en-GB" sz="2400" b="1" dirty="0">
                <a:effectLst/>
              </a:rPr>
              <a:t>) = </a:t>
            </a:r>
            <a:r>
              <a:rPr lang="en-GB" sz="2400" b="1" i="1" dirty="0">
                <a:effectLst/>
              </a:rPr>
              <a:t>x</a:t>
            </a:r>
            <a:r>
              <a:rPr lang="en-US" altLang="zh-CN" sz="2400" i="1" dirty="0">
                <a:effectLst/>
              </a:rPr>
              <a:t>,</a:t>
            </a:r>
            <a:r>
              <a:rPr lang="zh-CN" altLang="en-US" sz="2400" i="1" dirty="0"/>
              <a:t> </a:t>
            </a:r>
            <a:r>
              <a:rPr lang="en-US" altLang="zh-CN" sz="2400" i="1" dirty="0"/>
              <a:t>the</a:t>
            </a:r>
            <a:r>
              <a:rPr lang="zh-CN" altLang="en-US" sz="2400" i="1" dirty="0"/>
              <a:t> </a:t>
            </a:r>
            <a:r>
              <a:rPr lang="en-GB" sz="2400" dirty="0">
                <a:effectLst/>
              </a:rPr>
              <a:t>Nash equilibrium: </a:t>
            </a:r>
            <a:r>
              <a:rPr lang="en-GB" sz="2400" kern="1200" dirty="0">
                <a:solidFill>
                  <a:srgbClr val="000000"/>
                </a:solidFill>
                <a:effectLst/>
                <a:ea typeface="+mn-ea"/>
                <a:cs typeface="+mn-cs"/>
              </a:rPr>
              <a:t>Player  </a:t>
            </a:r>
            <a:r>
              <a:rPr lang="en-GB" sz="2400" kern="1200" dirty="0">
                <a:solidFill>
                  <a:srgbClr val="000000"/>
                </a:solidFill>
                <a:effectLst/>
                <a:ea typeface="等线" panose="02010600030101010101" pitchFamily="2" charset="-122"/>
                <a:cs typeface="+mn-cs"/>
              </a:rPr>
              <a:t>1</a:t>
            </a:r>
            <a:r>
              <a:rPr lang="en-GB" sz="2400" kern="1200" dirty="0">
                <a:solidFill>
                  <a:srgbClr val="000000"/>
                </a:solidFill>
                <a:effectLst/>
                <a:ea typeface="+mn-ea"/>
                <a:cs typeface="+mn-cs"/>
              </a:rPr>
              <a:t> offers </a:t>
            </a:r>
            <a:r>
              <a:rPr lang="en-GB" sz="2400" kern="1200" dirty="0">
                <a:solidFill>
                  <a:srgbClr val="000000"/>
                </a:solidFill>
                <a:effectLst/>
                <a:ea typeface="等线" panose="02010600030101010101" pitchFamily="2" charset="-122"/>
                <a:cs typeface="+mn-cs"/>
              </a:rPr>
              <a:t>something</a:t>
            </a:r>
            <a:r>
              <a:rPr lang="en-GB" altLang="zh-CN" sz="2400" kern="1200" dirty="0">
                <a:solidFill>
                  <a:srgbClr val="000000"/>
                </a:solidFill>
                <a:effectLst/>
                <a:ea typeface="Calibri" panose="020F0502020204030204" pitchFamily="34" charset="0"/>
                <a:cs typeface="+mn-cs"/>
              </a:rPr>
              <a:t> </a:t>
            </a:r>
            <a:r>
              <a:rPr lang="en-GB" sz="2400" kern="1200" dirty="0">
                <a:solidFill>
                  <a:srgbClr val="000000"/>
                </a:solidFill>
                <a:effectLst/>
                <a:ea typeface="等线" panose="02010600030101010101" pitchFamily="2" charset="-122"/>
                <a:cs typeface="+mn-cs"/>
              </a:rPr>
              <a:t>as</a:t>
            </a:r>
            <a:r>
              <a:rPr lang="en-GB" altLang="zh-CN" sz="2400" kern="1200" dirty="0">
                <a:solidFill>
                  <a:srgbClr val="000000"/>
                </a:solidFill>
                <a:effectLst/>
                <a:ea typeface="Calibri" panose="020F0502020204030204" pitchFamily="34" charset="0"/>
                <a:cs typeface="+mn-cs"/>
              </a:rPr>
              <a:t> </a:t>
            </a:r>
            <a:r>
              <a:rPr lang="en-GB" sz="2400" kern="1200" dirty="0">
                <a:solidFill>
                  <a:srgbClr val="000000"/>
                </a:solidFill>
                <a:effectLst/>
                <a:ea typeface="等线" panose="02010600030101010101" pitchFamily="2" charset="-122"/>
                <a:cs typeface="+mn-cs"/>
              </a:rPr>
              <a:t>small</a:t>
            </a:r>
            <a:r>
              <a:rPr lang="en-GB" altLang="zh-CN" sz="2400" kern="1200" dirty="0">
                <a:solidFill>
                  <a:srgbClr val="000000"/>
                </a:solidFill>
                <a:effectLst/>
                <a:ea typeface="Calibri" panose="020F0502020204030204" pitchFamily="34" charset="0"/>
                <a:cs typeface="+mn-cs"/>
              </a:rPr>
              <a:t> </a:t>
            </a:r>
            <a:r>
              <a:rPr lang="en-GB" sz="2400" kern="1200" dirty="0">
                <a:solidFill>
                  <a:srgbClr val="000000"/>
                </a:solidFill>
                <a:effectLst/>
                <a:ea typeface="等线" panose="02010600030101010101" pitchFamily="2" charset="-122"/>
                <a:cs typeface="+mn-cs"/>
              </a:rPr>
              <a:t>as</a:t>
            </a:r>
            <a:r>
              <a:rPr lang="en-GB" altLang="zh-CN" sz="2400" kern="1200" dirty="0">
                <a:solidFill>
                  <a:srgbClr val="000000"/>
                </a:solidFill>
                <a:effectLst/>
                <a:ea typeface="Calibri" panose="020F0502020204030204" pitchFamily="34" charset="0"/>
                <a:cs typeface="+mn-cs"/>
              </a:rPr>
              <a:t> </a:t>
            </a:r>
            <a:r>
              <a:rPr lang="en-GB" sz="2400" kern="1200" dirty="0">
                <a:solidFill>
                  <a:srgbClr val="000000"/>
                </a:solidFill>
                <a:effectLst/>
                <a:ea typeface="等线" panose="02010600030101010101" pitchFamily="2" charset="-122"/>
                <a:cs typeface="+mn-cs"/>
              </a:rPr>
              <a:t>possible</a:t>
            </a:r>
            <a:r>
              <a:rPr lang="en-US" altLang="zh-CN" sz="2400" kern="1200" dirty="0">
                <a:solidFill>
                  <a:srgbClr val="000000"/>
                </a:solidFill>
                <a:effectLst/>
                <a:ea typeface="等线" panose="02010600030101010101" pitchFamily="2" charset="-122"/>
                <a:cs typeface="+mn-cs"/>
              </a:rPr>
              <a:t>.</a:t>
            </a:r>
            <a:endParaRPr lang="en-GB" sz="2400" dirty="0">
              <a:effectLst/>
            </a:endParaRPr>
          </a:p>
        </p:txBody>
      </p:sp>
    </p:spTree>
    <p:extLst>
      <p:ext uri="{BB962C8B-B14F-4D97-AF65-F5344CB8AC3E}">
        <p14:creationId xmlns:p14="http://schemas.microsoft.com/office/powerpoint/2010/main" val="684795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1E6B14-2018-98C5-5792-E2771AE71FE6}"/>
              </a:ext>
            </a:extLst>
          </p:cNvPr>
          <p:cNvSpPr>
            <a:spLocks noGrp="1"/>
          </p:cNvSpPr>
          <p:nvPr>
            <p:ph type="title"/>
          </p:nvPr>
        </p:nvSpPr>
        <p:spPr/>
        <p:txBody>
          <a:bodyPr>
            <a:normAutofit/>
          </a:bodyPr>
          <a:lstStyle/>
          <a:p>
            <a:r>
              <a:rPr lang="en-GB" dirty="0">
                <a:effectLst/>
              </a:rPr>
              <a:t>Experimental Evidence</a:t>
            </a:r>
          </a:p>
        </p:txBody>
      </p:sp>
      <p:sp>
        <p:nvSpPr>
          <p:cNvPr id="5" name="Content Placeholder 4">
            <a:extLst>
              <a:ext uri="{FF2B5EF4-FFF2-40B4-BE49-F238E27FC236}">
                <a16:creationId xmlns:a16="http://schemas.microsoft.com/office/drawing/2014/main" id="{9388C481-73D3-B696-62B5-B120F1C5896E}"/>
              </a:ext>
            </a:extLst>
          </p:cNvPr>
          <p:cNvSpPr>
            <a:spLocks noGrp="1"/>
          </p:cNvSpPr>
          <p:nvPr>
            <p:ph idx="1"/>
          </p:nvPr>
        </p:nvSpPr>
        <p:spPr>
          <a:xfrm>
            <a:off x="904188" y="1545996"/>
            <a:ext cx="10515600" cy="4946879"/>
          </a:xfrm>
        </p:spPr>
        <p:txBody>
          <a:bodyPr>
            <a:normAutofit fontScale="55000" lnSpcReduction="20000"/>
          </a:bodyPr>
          <a:lstStyle/>
          <a:p>
            <a:pPr marL="0" indent="0">
              <a:buNone/>
            </a:pPr>
            <a:r>
              <a:rPr lang="en-CY" sz="5100" b="1" u="sng" dirty="0"/>
              <a:t>The Ultimatum Game</a:t>
            </a:r>
          </a:p>
          <a:p>
            <a:r>
              <a:rPr lang="en-CY" sz="4200" dirty="0"/>
              <a:t>Average offers are around 40% of the total</a:t>
            </a:r>
          </a:p>
          <a:p>
            <a:r>
              <a:rPr lang="en-CY" sz="4200" dirty="0"/>
              <a:t>Very few extreme offers (i.e., below 10%)</a:t>
            </a:r>
          </a:p>
          <a:p>
            <a:r>
              <a:rPr lang="en-CY" sz="4200" dirty="0"/>
              <a:t>Very few overly generous offers (i.e. more than 50%)</a:t>
            </a:r>
          </a:p>
          <a:p>
            <a:r>
              <a:rPr lang="en-CY" sz="4200" dirty="0"/>
              <a:t>Offers of 40-50% are rarely rejected.</a:t>
            </a:r>
          </a:p>
          <a:p>
            <a:r>
              <a:rPr lang="en-CY" sz="4200" dirty="0"/>
              <a:t>Offers below 20% are rejected about half of the time</a:t>
            </a:r>
          </a:p>
          <a:p>
            <a:pPr marL="0" indent="0">
              <a:buNone/>
            </a:pPr>
            <a:endParaRPr lang="en-CY" sz="5100" dirty="0"/>
          </a:p>
          <a:p>
            <a:pPr marL="0" indent="0">
              <a:buNone/>
            </a:pPr>
            <a:r>
              <a:rPr lang="en-US" altLang="zh-CN" sz="5100" b="1" u="sng" dirty="0"/>
              <a:t>The Dictator Game</a:t>
            </a:r>
          </a:p>
          <a:p>
            <a:r>
              <a:rPr lang="en-US" altLang="zh-CN" sz="4200" dirty="0"/>
              <a:t>Offer</a:t>
            </a:r>
            <a:r>
              <a:rPr lang="zh-CN" altLang="en-US" sz="4200" dirty="0"/>
              <a:t> </a:t>
            </a:r>
            <a:r>
              <a:rPr lang="en-US" altLang="zh-CN" sz="4200" dirty="0"/>
              <a:t>less</a:t>
            </a:r>
            <a:r>
              <a:rPr lang="zh-CN" altLang="en-US" sz="4200" dirty="0"/>
              <a:t> </a:t>
            </a:r>
            <a:r>
              <a:rPr lang="en-US" altLang="zh-CN" sz="4200" dirty="0"/>
              <a:t>than</a:t>
            </a:r>
            <a:r>
              <a:rPr lang="zh-CN" altLang="en-US" sz="4200" dirty="0"/>
              <a:t> </a:t>
            </a:r>
            <a:r>
              <a:rPr lang="en-US" altLang="zh-CN" sz="4200" dirty="0"/>
              <a:t>in</a:t>
            </a:r>
            <a:r>
              <a:rPr lang="zh-CN" altLang="en-US" sz="4200" dirty="0"/>
              <a:t> </a:t>
            </a:r>
            <a:r>
              <a:rPr lang="en-US" altLang="zh-CN" sz="4200" dirty="0"/>
              <a:t>the</a:t>
            </a:r>
            <a:r>
              <a:rPr lang="zh-CN" altLang="en-US" sz="4200" dirty="0"/>
              <a:t> </a:t>
            </a:r>
            <a:r>
              <a:rPr lang="en-US" altLang="zh-CN" sz="4200" dirty="0"/>
              <a:t>Ultimatum</a:t>
            </a:r>
            <a:r>
              <a:rPr lang="zh-CN" altLang="en-US" sz="4200" dirty="0"/>
              <a:t> </a:t>
            </a:r>
            <a:r>
              <a:rPr lang="en-US" altLang="zh-CN" sz="4200" dirty="0"/>
              <a:t>Game</a:t>
            </a:r>
          </a:p>
          <a:p>
            <a:r>
              <a:rPr lang="en-GB" sz="4200" kern="1200" dirty="0">
                <a:solidFill>
                  <a:srgbClr val="000000"/>
                </a:solidFill>
                <a:effectLst/>
                <a:ea typeface="+mn-ea"/>
                <a:cs typeface="+mn-cs"/>
              </a:rPr>
              <a:t>willing to share a substantial amount (10–30 </a:t>
            </a:r>
            <a:r>
              <a:rPr lang="en-US" altLang="zh-CN" sz="4200" kern="1200" dirty="0">
                <a:solidFill>
                  <a:srgbClr val="000000"/>
                </a:solidFill>
                <a:effectLst/>
                <a:ea typeface="+mn-ea"/>
                <a:cs typeface="+mn-cs"/>
              </a:rPr>
              <a:t>%</a:t>
            </a:r>
            <a:r>
              <a:rPr lang="en-GB" sz="4200" kern="1200" dirty="0">
                <a:solidFill>
                  <a:srgbClr val="000000"/>
                </a:solidFill>
                <a:effectLst/>
                <a:ea typeface="+mn-ea"/>
                <a:cs typeface="+mn-cs"/>
              </a:rPr>
              <a:t>) </a:t>
            </a:r>
          </a:p>
          <a:p>
            <a:pPr marL="0" indent="0">
              <a:buNone/>
            </a:pPr>
            <a:endParaRPr lang="en-CY" sz="6700" dirty="0"/>
          </a:p>
          <a:p>
            <a:pPr marL="0" indent="0">
              <a:buNone/>
            </a:pPr>
            <a:r>
              <a:rPr lang="en-CY" sz="6700" i="1" dirty="0"/>
              <a:t>How can we make sense of the above?</a:t>
            </a:r>
          </a:p>
        </p:txBody>
      </p:sp>
    </p:spTree>
    <p:extLst>
      <p:ext uri="{BB962C8B-B14F-4D97-AF65-F5344CB8AC3E}">
        <p14:creationId xmlns:p14="http://schemas.microsoft.com/office/powerpoint/2010/main" val="1913437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2E45D06C0EFD94FA598D289C89495FB" ma:contentTypeVersion="15" ma:contentTypeDescription="Create a new document." ma:contentTypeScope="" ma:versionID="c949e7400d32aefdc26d1116e4f44be1">
  <xsd:schema xmlns:xsd="http://www.w3.org/2001/XMLSchema" xmlns:xs="http://www.w3.org/2001/XMLSchema" xmlns:p="http://schemas.microsoft.com/office/2006/metadata/properties" xmlns:ns2="b30e9aa3-99a0-4d34-b7cb-13e4c710f7bb" xmlns:ns3="7c509b86-deaf-4b4f-ad54-a21a0cb5ff9b" targetNamespace="http://schemas.microsoft.com/office/2006/metadata/properties" ma:root="true" ma:fieldsID="632ca0e73f4a78d976638344bd437f47" ns2:_="" ns3:_="">
    <xsd:import namespace="b30e9aa3-99a0-4d34-b7cb-13e4c710f7bb"/>
    <xsd:import namespace="7c509b86-deaf-4b4f-ad54-a21a0cb5ff9b"/>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ObjectDetectorVersions" minOccurs="0"/>
                <xsd:element ref="ns2:MediaLengthInSeconds" minOccurs="0"/>
                <xsd:element ref="ns2:MediaServiceLoca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e9aa3-99a0-4d34-b7cb-13e4c710f7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fc5b67b3-f07b-4a01-9212-9530f3790bcd"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Location" ma:index="21" nillable="true" ma:displayName="Location" ma:indexed="true" ma:internalName="MediaServiceLocation"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c509b86-deaf-4b4f-ad54-a21a0cb5ff9b"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70f3537a-43e6-485e-ad8f-22e9e3549df1}" ma:internalName="TaxCatchAll" ma:showField="CatchAllData" ma:web="7c509b86-deaf-4b4f-ad54-a21a0cb5ff9b">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9811AA-5E65-4A14-9383-67286E5E12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e9aa3-99a0-4d34-b7cb-13e4c710f7bb"/>
    <ds:schemaRef ds:uri="7c509b86-deaf-4b4f-ad54-a21a0cb5ff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CD6E62-F693-4336-AB93-5DAEDADAAED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149545</TotalTime>
  <Words>1493</Words>
  <Application>Microsoft Macintosh PowerPoint</Application>
  <PresentationFormat>Widescreen</PresentationFormat>
  <Paragraphs>189</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等线</vt:lpstr>
      <vt:lpstr>SimSun</vt:lpstr>
      <vt:lpstr>TimesNewRomanPS</vt:lpstr>
      <vt:lpstr>TimesNewRomanPSMT</vt:lpstr>
      <vt:lpstr>Arial</vt:lpstr>
      <vt:lpstr>Calibri</vt:lpstr>
      <vt:lpstr>Calibri Light</vt:lpstr>
      <vt:lpstr>Cambria Math</vt:lpstr>
      <vt:lpstr>Office Theme</vt:lpstr>
      <vt:lpstr> Behavioural &amp; Experimental  Economics  Strategic Interaction</vt:lpstr>
      <vt:lpstr>Course Outline</vt:lpstr>
      <vt:lpstr>Course Outline</vt:lpstr>
      <vt:lpstr> Behavioural Game Theory </vt:lpstr>
      <vt:lpstr>PowerPoint Presentation</vt:lpstr>
      <vt:lpstr>Social Preferences</vt:lpstr>
      <vt:lpstr>The Ultimatum Game</vt:lpstr>
      <vt:lpstr>The Dictator Game</vt:lpstr>
      <vt:lpstr>Experimental Evidence</vt:lpstr>
      <vt:lpstr>Social preferences</vt:lpstr>
      <vt:lpstr>Altruistic Preferences</vt:lpstr>
      <vt:lpstr>Social preferences</vt:lpstr>
      <vt:lpstr>Social preferences</vt:lpstr>
      <vt:lpstr>PowerPoint Presentation</vt:lpstr>
      <vt:lpstr>Example</vt:lpstr>
      <vt:lpstr>PowerPoint Presentation</vt:lpstr>
      <vt:lpstr>Intentions , Reciprocity and Trust</vt:lpstr>
      <vt:lpstr>Intentions, reciprocity and trust</vt:lpstr>
      <vt:lpstr>The Trust Game</vt:lpstr>
      <vt:lpstr>The trust game</vt:lpstr>
      <vt:lpstr>The trust game</vt:lpstr>
      <vt:lpstr>The Public Good Game</vt:lpstr>
      <vt:lpstr>The Public Good Game</vt:lpstr>
      <vt:lpstr>The Public Good Game</vt:lpstr>
      <vt:lpstr>The Public Good Game</vt:lpstr>
      <vt:lpstr>Limited Strategic Thinking</vt:lpstr>
      <vt:lpstr>Experiment</vt:lpstr>
      <vt:lpstr>PowerPoint Presentation</vt:lpstr>
      <vt:lpstr>Level-k thinking</vt:lpstr>
      <vt:lpstr>Level-k thinking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Behavioural &amp; Experimental  Economics  Choice under Certainty</dc:title>
  <dc:creator>Philippos Louis</dc:creator>
  <cp:lastModifiedBy>lunzheng li</cp:lastModifiedBy>
  <cp:revision>16</cp:revision>
  <dcterms:created xsi:type="dcterms:W3CDTF">2022-08-03T15:01:56Z</dcterms:created>
  <dcterms:modified xsi:type="dcterms:W3CDTF">2024-04-07T20:46:30Z</dcterms:modified>
</cp:coreProperties>
</file>