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1" r:id="rId2"/>
    <p:sldId id="273" r:id="rId3"/>
    <p:sldId id="278" r:id="rId4"/>
    <p:sldId id="272" r:id="rId5"/>
    <p:sldId id="274" r:id="rId6"/>
    <p:sldId id="280" r:id="rId7"/>
    <p:sldId id="279" r:id="rId8"/>
    <p:sldId id="281" r:id="rId9"/>
    <p:sldId id="282" r:id="rId10"/>
    <p:sldId id="286" r:id="rId11"/>
    <p:sldId id="283" r:id="rId12"/>
    <p:sldId id="284" r:id="rId13"/>
    <p:sldId id="277" r:id="rId14"/>
    <p:sldId id="264" r:id="rId15"/>
    <p:sldId id="270" r:id="rId16"/>
    <p:sldId id="271" r:id="rId17"/>
    <p:sldId id="262" r:id="rId18"/>
    <p:sldId id="263" r:id="rId19"/>
    <p:sldId id="266" r:id="rId20"/>
    <p:sldId id="267" r:id="rId21"/>
    <p:sldId id="269" r:id="rId22"/>
    <p:sldId id="285" r:id="rId23"/>
    <p:sldId id="276" r:id="rId2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51" d="100"/>
          <a:sy n="51" d="100"/>
        </p:scale>
        <p:origin x="854" y="9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 fillon" userId="66f96a88708f0a3f" providerId="LiveId" clId="{6DFA3D3F-FA61-435C-A011-F717B259B6C8}"/>
    <pc:docChg chg="undo custSel addSld delSld modSld sldOrd">
      <pc:chgData name="adrien fillon" userId="66f96a88708f0a3f" providerId="LiveId" clId="{6DFA3D3F-FA61-435C-A011-F717B259B6C8}" dt="2021-06-23T14:08:28.157" v="2465" actId="1076"/>
      <pc:docMkLst>
        <pc:docMk/>
      </pc:docMkLst>
      <pc:sldChg chg="modSp mod modAnim modShow">
        <pc:chgData name="adrien fillon" userId="66f96a88708f0a3f" providerId="LiveId" clId="{6DFA3D3F-FA61-435C-A011-F717B259B6C8}" dt="2021-06-17T14:21:51.139" v="959" actId="729"/>
        <pc:sldMkLst>
          <pc:docMk/>
          <pc:sldMk cId="3984617762" sldId="257"/>
        </pc:sldMkLst>
        <pc:spChg chg="mod">
          <ac:chgData name="adrien fillon" userId="66f96a88708f0a3f" providerId="LiveId" clId="{6DFA3D3F-FA61-435C-A011-F717B259B6C8}" dt="2021-06-17T07:46:56.193" v="899" actId="1076"/>
          <ac:spMkLst>
            <pc:docMk/>
            <pc:sldMk cId="3984617762" sldId="257"/>
            <ac:spMk id="9" creationId="{6A58D7EC-9481-4FBE-83B9-8E46D533C43D}"/>
          </ac:spMkLst>
        </pc:spChg>
        <pc:spChg chg="mod">
          <ac:chgData name="adrien fillon" userId="66f96a88708f0a3f" providerId="LiveId" clId="{6DFA3D3F-FA61-435C-A011-F717B259B6C8}" dt="2021-06-17T07:46:51.852" v="898" actId="1076"/>
          <ac:spMkLst>
            <pc:docMk/>
            <pc:sldMk cId="3984617762" sldId="257"/>
            <ac:spMk id="11" creationId="{49F17D68-828A-4A38-A339-BC608F3345D6}"/>
          </ac:spMkLst>
        </pc:spChg>
      </pc:sldChg>
      <pc:sldChg chg="addSp delSp modSp mod">
        <pc:chgData name="adrien fillon" userId="66f96a88708f0a3f" providerId="LiveId" clId="{6DFA3D3F-FA61-435C-A011-F717B259B6C8}" dt="2021-06-23T13:45:28.878" v="2262" actId="478"/>
        <pc:sldMkLst>
          <pc:docMk/>
          <pc:sldMk cId="106904919" sldId="261"/>
        </pc:sldMkLst>
        <pc:spChg chg="mod">
          <ac:chgData name="adrien fillon" userId="66f96a88708f0a3f" providerId="LiveId" clId="{6DFA3D3F-FA61-435C-A011-F717B259B6C8}" dt="2021-06-21T09:50:15.175" v="2113" actId="1076"/>
          <ac:spMkLst>
            <pc:docMk/>
            <pc:sldMk cId="106904919" sldId="261"/>
            <ac:spMk id="2" creationId="{00000000-0000-0000-0000-000000000000}"/>
          </ac:spMkLst>
        </pc:spChg>
        <pc:spChg chg="add del mod">
          <ac:chgData name="adrien fillon" userId="66f96a88708f0a3f" providerId="LiveId" clId="{6DFA3D3F-FA61-435C-A011-F717B259B6C8}" dt="2021-06-23T13:45:28.878" v="2262" actId="478"/>
          <ac:spMkLst>
            <pc:docMk/>
            <pc:sldMk cId="106904919" sldId="261"/>
            <ac:spMk id="4" creationId="{9768BA5E-AD28-4916-B157-F8CCA65CD461}"/>
          </ac:spMkLst>
        </pc:spChg>
      </pc:sldChg>
      <pc:sldChg chg="modSp mod modAnim">
        <pc:chgData name="adrien fillon" userId="66f96a88708f0a3f" providerId="LiveId" clId="{6DFA3D3F-FA61-435C-A011-F717B259B6C8}" dt="2021-06-21T09:54:47.226" v="2177" actId="20577"/>
        <pc:sldMkLst>
          <pc:docMk/>
          <pc:sldMk cId="1476019738" sldId="262"/>
        </pc:sldMkLst>
        <pc:spChg chg="mod">
          <ac:chgData name="adrien fillon" userId="66f96a88708f0a3f" providerId="LiveId" clId="{6DFA3D3F-FA61-435C-A011-F717B259B6C8}" dt="2021-06-21T09:54:47.226" v="2177" actId="20577"/>
          <ac:spMkLst>
            <pc:docMk/>
            <pc:sldMk cId="1476019738" sldId="262"/>
            <ac:spMk id="8" creationId="{7A180119-BB90-4E48-B860-5EF850F40AF0}"/>
          </ac:spMkLst>
        </pc:spChg>
        <pc:spChg chg="mod">
          <ac:chgData name="adrien fillon" userId="66f96a88708f0a3f" providerId="LiveId" clId="{6DFA3D3F-FA61-435C-A011-F717B259B6C8}" dt="2021-06-17T14:44:21.104" v="1463" actId="1076"/>
          <ac:spMkLst>
            <pc:docMk/>
            <pc:sldMk cId="1476019738" sldId="262"/>
            <ac:spMk id="9" creationId="{78082CC9-AB4D-4E32-B4A5-E0C180592A7E}"/>
          </ac:spMkLst>
        </pc:spChg>
      </pc:sldChg>
      <pc:sldChg chg="addSp modSp mod modAnim">
        <pc:chgData name="adrien fillon" userId="66f96a88708f0a3f" providerId="LiveId" clId="{6DFA3D3F-FA61-435C-A011-F717B259B6C8}" dt="2021-06-21T09:08:19.566" v="1631"/>
        <pc:sldMkLst>
          <pc:docMk/>
          <pc:sldMk cId="2475092730" sldId="263"/>
        </pc:sldMkLst>
        <pc:spChg chg="mod">
          <ac:chgData name="adrien fillon" userId="66f96a88708f0a3f" providerId="LiveId" clId="{6DFA3D3F-FA61-435C-A011-F717B259B6C8}" dt="2021-06-17T14:45:21.817" v="1464" actId="20577"/>
          <ac:spMkLst>
            <pc:docMk/>
            <pc:sldMk cId="2475092730" sldId="263"/>
            <ac:spMk id="11" creationId="{01A1B4F7-2AFE-426F-A7D8-1638F4D1034F}"/>
          </ac:spMkLst>
        </pc:spChg>
        <pc:spChg chg="mod">
          <ac:chgData name="adrien fillon" userId="66f96a88708f0a3f" providerId="LiveId" clId="{6DFA3D3F-FA61-435C-A011-F717B259B6C8}" dt="2021-06-17T14:45:26.192" v="1465" actId="1076"/>
          <ac:spMkLst>
            <pc:docMk/>
            <pc:sldMk cId="2475092730" sldId="263"/>
            <ac:spMk id="12" creationId="{548321F6-8D48-4152-AD8C-9D70FBEC626D}"/>
          </ac:spMkLst>
        </pc:spChg>
        <pc:picChg chg="add mod">
          <ac:chgData name="adrien fillon" userId="66f96a88708f0a3f" providerId="LiveId" clId="{6DFA3D3F-FA61-435C-A011-F717B259B6C8}" dt="2021-06-21T09:07:05.114" v="1619" actId="1076"/>
          <ac:picMkLst>
            <pc:docMk/>
            <pc:sldMk cId="2475092730" sldId="263"/>
            <ac:picMk id="9" creationId="{A81E6E78-7583-4ADF-82D9-BF63EFEBB538}"/>
          </ac:picMkLst>
        </pc:picChg>
        <pc:picChg chg="mod">
          <ac:chgData name="adrien fillon" userId="66f96a88708f0a3f" providerId="LiveId" clId="{6DFA3D3F-FA61-435C-A011-F717B259B6C8}" dt="2021-06-21T09:06:33.552" v="1616" actId="1076"/>
          <ac:picMkLst>
            <pc:docMk/>
            <pc:sldMk cId="2475092730" sldId="263"/>
            <ac:picMk id="16" creationId="{B369D71A-0670-467F-B8C3-3E4EB538ADE5}"/>
          </ac:picMkLst>
        </pc:picChg>
        <pc:cxnChg chg="add mod">
          <ac:chgData name="adrien fillon" userId="66f96a88708f0a3f" providerId="LiveId" clId="{6DFA3D3F-FA61-435C-A011-F717B259B6C8}" dt="2021-06-21T09:07:10.715" v="1622" actId="14100"/>
          <ac:cxnSpMkLst>
            <pc:docMk/>
            <pc:sldMk cId="2475092730" sldId="263"/>
            <ac:cxnSpMk id="10" creationId="{1980A024-E5A1-44C9-816F-EFE7A86E259F}"/>
          </ac:cxnSpMkLst>
        </pc:cxnChg>
        <pc:cxnChg chg="mod">
          <ac:chgData name="adrien fillon" userId="66f96a88708f0a3f" providerId="LiveId" clId="{6DFA3D3F-FA61-435C-A011-F717B259B6C8}" dt="2021-06-21T09:06:35.646" v="1617" actId="14100"/>
          <ac:cxnSpMkLst>
            <pc:docMk/>
            <pc:sldMk cId="2475092730" sldId="263"/>
            <ac:cxnSpMk id="14" creationId="{C9C4E0CC-D2BC-4580-91E8-8168F506191E}"/>
          </ac:cxnSpMkLst>
        </pc:cxnChg>
        <pc:cxnChg chg="mod">
          <ac:chgData name="adrien fillon" userId="66f96a88708f0a3f" providerId="LiveId" clId="{6DFA3D3F-FA61-435C-A011-F717B259B6C8}" dt="2021-06-21T09:07:12.931" v="1623" actId="14100"/>
          <ac:cxnSpMkLst>
            <pc:docMk/>
            <pc:sldMk cId="2475092730" sldId="263"/>
            <ac:cxnSpMk id="20" creationId="{7985C171-AF72-44E3-BCD2-1F808B234BCC}"/>
          </ac:cxnSpMkLst>
        </pc:cxnChg>
      </pc:sldChg>
      <pc:sldChg chg="addSp modSp mod ord modAnim">
        <pc:chgData name="adrien fillon" userId="66f96a88708f0a3f" providerId="LiveId" clId="{6DFA3D3F-FA61-435C-A011-F717B259B6C8}" dt="2021-06-21T09:52:51.654" v="2160" actId="20577"/>
        <pc:sldMkLst>
          <pc:docMk/>
          <pc:sldMk cId="2761515851" sldId="264"/>
        </pc:sldMkLst>
        <pc:spChg chg="mod">
          <ac:chgData name="adrien fillon" userId="66f96a88708f0a3f" providerId="LiveId" clId="{6DFA3D3F-FA61-435C-A011-F717B259B6C8}" dt="2021-06-21T09:52:51.654" v="2160" actId="20577"/>
          <ac:spMkLst>
            <pc:docMk/>
            <pc:sldMk cId="2761515851" sldId="264"/>
            <ac:spMk id="5" creationId="{B19932E0-D7FC-428F-8D98-DED58FFCB89D}"/>
          </ac:spMkLst>
        </pc:spChg>
        <pc:spChg chg="mod">
          <ac:chgData name="adrien fillon" userId="66f96a88708f0a3f" providerId="LiveId" clId="{6DFA3D3F-FA61-435C-A011-F717B259B6C8}" dt="2021-06-17T14:38:07.906" v="1455" actId="20577"/>
          <ac:spMkLst>
            <pc:docMk/>
            <pc:sldMk cId="2761515851" sldId="264"/>
            <ac:spMk id="7" creationId="{ABC45F0C-8EA9-43D5-B727-6CD73AF644AE}"/>
          </ac:spMkLst>
        </pc:spChg>
        <pc:picChg chg="add mod">
          <ac:chgData name="adrien fillon" userId="66f96a88708f0a3f" providerId="LiveId" clId="{6DFA3D3F-FA61-435C-A011-F717B259B6C8}" dt="2021-06-17T14:42:27.864" v="1459" actId="1076"/>
          <ac:picMkLst>
            <pc:docMk/>
            <pc:sldMk cId="2761515851" sldId="264"/>
            <ac:picMk id="4" creationId="{47C4BFE0-7518-4C6E-9ACA-D1BE31EBD670}"/>
          </ac:picMkLst>
        </pc:picChg>
      </pc:sldChg>
      <pc:sldChg chg="modSp mod">
        <pc:chgData name="adrien fillon" userId="66f96a88708f0a3f" providerId="LiveId" clId="{6DFA3D3F-FA61-435C-A011-F717B259B6C8}" dt="2021-06-21T09:57:28.917" v="2232" actId="6549"/>
        <pc:sldMkLst>
          <pc:docMk/>
          <pc:sldMk cId="3229171051" sldId="266"/>
        </pc:sldMkLst>
        <pc:spChg chg="mod">
          <ac:chgData name="adrien fillon" userId="66f96a88708f0a3f" providerId="LiveId" clId="{6DFA3D3F-FA61-435C-A011-F717B259B6C8}" dt="2021-06-17T14:20:24.891" v="958" actId="20577"/>
          <ac:spMkLst>
            <pc:docMk/>
            <pc:sldMk cId="3229171051" sldId="266"/>
            <ac:spMk id="2" creationId="{00000000-0000-0000-0000-000000000000}"/>
          </ac:spMkLst>
        </pc:spChg>
        <pc:spChg chg="mod">
          <ac:chgData name="adrien fillon" userId="66f96a88708f0a3f" providerId="LiveId" clId="{6DFA3D3F-FA61-435C-A011-F717B259B6C8}" dt="2021-06-21T09:56:50.986" v="2211" actId="20577"/>
          <ac:spMkLst>
            <pc:docMk/>
            <pc:sldMk cId="3229171051" sldId="266"/>
            <ac:spMk id="3" creationId="{00000000-0000-0000-0000-000000000000}"/>
          </ac:spMkLst>
        </pc:spChg>
        <pc:spChg chg="mod">
          <ac:chgData name="adrien fillon" userId="66f96a88708f0a3f" providerId="LiveId" clId="{6DFA3D3F-FA61-435C-A011-F717B259B6C8}" dt="2021-06-21T09:56:39.658" v="2194" actId="6549"/>
          <ac:spMkLst>
            <pc:docMk/>
            <pc:sldMk cId="3229171051" sldId="266"/>
            <ac:spMk id="4" creationId="{00000000-0000-0000-0000-000000000000}"/>
          </ac:spMkLst>
        </pc:spChg>
        <pc:spChg chg="mod">
          <ac:chgData name="adrien fillon" userId="66f96a88708f0a3f" providerId="LiveId" clId="{6DFA3D3F-FA61-435C-A011-F717B259B6C8}" dt="2021-06-21T09:56:59.089" v="2229" actId="20577"/>
          <ac:spMkLst>
            <pc:docMk/>
            <pc:sldMk cId="3229171051" sldId="266"/>
            <ac:spMk id="5" creationId="{00000000-0000-0000-0000-000000000000}"/>
          </ac:spMkLst>
        </pc:spChg>
        <pc:spChg chg="mod">
          <ac:chgData name="adrien fillon" userId="66f96a88708f0a3f" providerId="LiveId" clId="{6DFA3D3F-FA61-435C-A011-F717B259B6C8}" dt="2021-06-21T09:57:28.917" v="2232" actId="6549"/>
          <ac:spMkLst>
            <pc:docMk/>
            <pc:sldMk cId="3229171051" sldId="266"/>
            <ac:spMk id="6" creationId="{00000000-0000-0000-0000-000000000000}"/>
          </ac:spMkLst>
        </pc:spChg>
      </pc:sldChg>
      <pc:sldChg chg="addSp modSp mod modAnim">
        <pc:chgData name="adrien fillon" userId="66f96a88708f0a3f" providerId="LiveId" clId="{6DFA3D3F-FA61-435C-A011-F717B259B6C8}" dt="2021-06-17T14:49:08.196" v="1531" actId="208"/>
        <pc:sldMkLst>
          <pc:docMk/>
          <pc:sldMk cId="452733939" sldId="267"/>
        </pc:sldMkLst>
        <pc:spChg chg="mod">
          <ac:chgData name="adrien fillon" userId="66f96a88708f0a3f" providerId="LiveId" clId="{6DFA3D3F-FA61-435C-A011-F717B259B6C8}" dt="2021-06-16T13:00:41.476" v="561" actId="20577"/>
          <ac:spMkLst>
            <pc:docMk/>
            <pc:sldMk cId="452733939" sldId="267"/>
            <ac:spMk id="2" creationId="{00000000-0000-0000-0000-000000000000}"/>
          </ac:spMkLst>
        </pc:spChg>
        <pc:spChg chg="add mod">
          <ac:chgData name="adrien fillon" userId="66f96a88708f0a3f" providerId="LiveId" clId="{6DFA3D3F-FA61-435C-A011-F717B259B6C8}" dt="2021-06-16T13:01:36.933" v="567" actId="20577"/>
          <ac:spMkLst>
            <pc:docMk/>
            <pc:sldMk cId="452733939" sldId="267"/>
            <ac:spMk id="3" creationId="{7268BA1F-710D-4DF8-9715-58F1F29A2DC3}"/>
          </ac:spMkLst>
        </pc:spChg>
        <pc:spChg chg="add mod">
          <ac:chgData name="adrien fillon" userId="66f96a88708f0a3f" providerId="LiveId" clId="{6DFA3D3F-FA61-435C-A011-F717B259B6C8}" dt="2021-06-17T14:47:53.888" v="1519" actId="208"/>
          <ac:spMkLst>
            <pc:docMk/>
            <pc:sldMk cId="452733939" sldId="267"/>
            <ac:spMk id="7" creationId="{F6DF0E59-A95E-401C-B5F2-A79BFC8B6BA7}"/>
          </ac:spMkLst>
        </pc:spChg>
        <pc:spChg chg="add mod">
          <ac:chgData name="adrien fillon" userId="66f96a88708f0a3f" providerId="LiveId" clId="{6DFA3D3F-FA61-435C-A011-F717B259B6C8}" dt="2021-06-17T14:48:01.465" v="1522" actId="14100"/>
          <ac:spMkLst>
            <pc:docMk/>
            <pc:sldMk cId="452733939" sldId="267"/>
            <ac:spMk id="8" creationId="{0860027C-12EA-4826-9382-8EDFEF4526F1}"/>
          </ac:spMkLst>
        </pc:spChg>
        <pc:picChg chg="add mod">
          <ac:chgData name="adrien fillon" userId="66f96a88708f0a3f" providerId="LiveId" clId="{6DFA3D3F-FA61-435C-A011-F717B259B6C8}" dt="2021-06-17T14:47:32.834" v="1510" actId="1076"/>
          <ac:picMkLst>
            <pc:docMk/>
            <pc:sldMk cId="452733939" sldId="267"/>
            <ac:picMk id="5" creationId="{3B7E5E64-8DEC-42BF-95DC-72C58FD49295}"/>
          </ac:picMkLst>
        </pc:picChg>
        <pc:picChg chg="add mod">
          <ac:chgData name="adrien fillon" userId="66f96a88708f0a3f" providerId="LiveId" clId="{6DFA3D3F-FA61-435C-A011-F717B259B6C8}" dt="2021-06-17T14:47:38.155" v="1515" actId="1076"/>
          <ac:picMkLst>
            <pc:docMk/>
            <pc:sldMk cId="452733939" sldId="267"/>
            <ac:picMk id="6" creationId="{7F1DADE2-D6C0-4356-815B-DCEB377109F1}"/>
          </ac:picMkLst>
        </pc:picChg>
        <pc:cxnChg chg="add mod">
          <ac:chgData name="adrien fillon" userId="66f96a88708f0a3f" providerId="LiveId" clId="{6DFA3D3F-FA61-435C-A011-F717B259B6C8}" dt="2021-06-17T14:49:08.196" v="1531" actId="208"/>
          <ac:cxnSpMkLst>
            <pc:docMk/>
            <pc:sldMk cId="452733939" sldId="267"/>
            <ac:cxnSpMk id="10" creationId="{E50888C0-D58A-4562-AC36-307BF4E1B7A2}"/>
          </ac:cxnSpMkLst>
        </pc:cxnChg>
      </pc:sldChg>
      <pc:sldChg chg="del">
        <pc:chgData name="adrien fillon" userId="66f96a88708f0a3f" providerId="LiveId" clId="{6DFA3D3F-FA61-435C-A011-F717B259B6C8}" dt="2021-06-16T13:02:05.302" v="571" actId="47"/>
        <pc:sldMkLst>
          <pc:docMk/>
          <pc:sldMk cId="1544302913" sldId="268"/>
        </pc:sldMkLst>
      </pc:sldChg>
      <pc:sldChg chg="addSp delSp modSp add mod">
        <pc:chgData name="adrien fillon" userId="66f96a88708f0a3f" providerId="LiveId" clId="{6DFA3D3F-FA61-435C-A011-F717B259B6C8}" dt="2021-06-17T14:50:15.268" v="1533"/>
        <pc:sldMkLst>
          <pc:docMk/>
          <pc:sldMk cId="1548053980" sldId="269"/>
        </pc:sldMkLst>
        <pc:spChg chg="mod">
          <ac:chgData name="adrien fillon" userId="66f96a88708f0a3f" providerId="LiveId" clId="{6DFA3D3F-FA61-435C-A011-F717B259B6C8}" dt="2021-06-16T13:02:17.230" v="609" actId="20577"/>
          <ac:spMkLst>
            <pc:docMk/>
            <pc:sldMk cId="1548053980" sldId="269"/>
            <ac:spMk id="2" creationId="{00000000-0000-0000-0000-000000000000}"/>
          </ac:spMkLst>
        </pc:spChg>
        <pc:spChg chg="mod">
          <ac:chgData name="adrien fillon" userId="66f96a88708f0a3f" providerId="LiveId" clId="{6DFA3D3F-FA61-435C-A011-F717B259B6C8}" dt="2021-06-16T13:07:40.849" v="667" actId="20577"/>
          <ac:spMkLst>
            <pc:docMk/>
            <pc:sldMk cId="1548053980" sldId="269"/>
            <ac:spMk id="3" creationId="{7268BA1F-710D-4DF8-9715-58F1F29A2DC3}"/>
          </ac:spMkLst>
        </pc:spChg>
        <pc:spChg chg="add del mod">
          <ac:chgData name="adrien fillon" userId="66f96a88708f0a3f" providerId="LiveId" clId="{6DFA3D3F-FA61-435C-A011-F717B259B6C8}" dt="2021-06-17T14:50:15.268" v="1533"/>
          <ac:spMkLst>
            <pc:docMk/>
            <pc:sldMk cId="1548053980" sldId="269"/>
            <ac:spMk id="4" creationId="{BCE0D4CA-FF1A-4B1D-B16C-5E7A6C2C00C1}"/>
          </ac:spMkLst>
        </pc:spChg>
        <pc:picChg chg="del">
          <ac:chgData name="adrien fillon" userId="66f96a88708f0a3f" providerId="LiveId" clId="{6DFA3D3F-FA61-435C-A011-F717B259B6C8}" dt="2021-06-16T13:02:22.461" v="610" actId="478"/>
          <ac:picMkLst>
            <pc:docMk/>
            <pc:sldMk cId="1548053980" sldId="269"/>
            <ac:picMk id="5" creationId="{3B7E5E64-8DEC-42BF-95DC-72C58FD49295}"/>
          </ac:picMkLst>
        </pc:picChg>
      </pc:sldChg>
      <pc:sldChg chg="del">
        <pc:chgData name="adrien fillon" userId="66f96a88708f0a3f" providerId="LiveId" clId="{6DFA3D3F-FA61-435C-A011-F717B259B6C8}" dt="2021-06-16T13:01:59.958" v="569" actId="47"/>
        <pc:sldMkLst>
          <pc:docMk/>
          <pc:sldMk cId="4101607575" sldId="269"/>
        </pc:sldMkLst>
      </pc:sldChg>
      <pc:sldChg chg="del">
        <pc:chgData name="adrien fillon" userId="66f96a88708f0a3f" providerId="LiveId" clId="{6DFA3D3F-FA61-435C-A011-F717B259B6C8}" dt="2021-06-16T13:01:59.958" v="569" actId="47"/>
        <pc:sldMkLst>
          <pc:docMk/>
          <pc:sldMk cId="2794409471" sldId="270"/>
        </pc:sldMkLst>
      </pc:sldChg>
      <pc:sldChg chg="addSp delSp modSp add mod ord">
        <pc:chgData name="adrien fillon" userId="66f96a88708f0a3f" providerId="LiveId" clId="{6DFA3D3F-FA61-435C-A011-F717B259B6C8}" dt="2021-06-17T14:42:55.453" v="1461"/>
        <pc:sldMkLst>
          <pc:docMk/>
          <pc:sldMk cId="3614103081" sldId="270"/>
        </pc:sldMkLst>
        <pc:spChg chg="del">
          <ac:chgData name="adrien fillon" userId="66f96a88708f0a3f" providerId="LiveId" clId="{6DFA3D3F-FA61-435C-A011-F717B259B6C8}" dt="2021-06-16T13:09:22.063" v="673" actId="478"/>
          <ac:spMkLst>
            <pc:docMk/>
            <pc:sldMk cId="3614103081" sldId="270"/>
            <ac:spMk id="2" creationId="{00000000-0000-0000-0000-000000000000}"/>
          </ac:spMkLst>
        </pc:spChg>
        <pc:spChg chg="del">
          <ac:chgData name="adrien fillon" userId="66f96a88708f0a3f" providerId="LiveId" clId="{6DFA3D3F-FA61-435C-A011-F717B259B6C8}" dt="2021-06-16T13:09:20.147" v="672" actId="478"/>
          <ac:spMkLst>
            <pc:docMk/>
            <pc:sldMk cId="3614103081" sldId="270"/>
            <ac:spMk id="3" creationId="{7268BA1F-710D-4DF8-9715-58F1F29A2DC3}"/>
          </ac:spMkLst>
        </pc:spChg>
        <pc:spChg chg="add del mod">
          <ac:chgData name="adrien fillon" userId="66f96a88708f0a3f" providerId="LiveId" clId="{6DFA3D3F-FA61-435C-A011-F717B259B6C8}" dt="2021-06-16T13:09:23.845" v="674" actId="478"/>
          <ac:spMkLst>
            <pc:docMk/>
            <pc:sldMk cId="3614103081" sldId="270"/>
            <ac:spMk id="8" creationId="{A405E330-D3F4-460C-A8C2-7AD4A120434B}"/>
          </ac:spMkLst>
        </pc:spChg>
        <pc:spChg chg="add mod">
          <ac:chgData name="adrien fillon" userId="66f96a88708f0a3f" providerId="LiveId" clId="{6DFA3D3F-FA61-435C-A011-F717B259B6C8}" dt="2021-06-16T13:09:58.400" v="712" actId="1076"/>
          <ac:spMkLst>
            <pc:docMk/>
            <pc:sldMk cId="3614103081" sldId="270"/>
            <ac:spMk id="11" creationId="{C057EB3C-208E-4441-A4AF-7CE0A7135929}"/>
          </ac:spMkLst>
        </pc:spChg>
        <pc:spChg chg="add mod">
          <ac:chgData name="adrien fillon" userId="66f96a88708f0a3f" providerId="LiveId" clId="{6DFA3D3F-FA61-435C-A011-F717B259B6C8}" dt="2021-06-16T13:10:26.378" v="777" actId="14100"/>
          <ac:spMkLst>
            <pc:docMk/>
            <pc:sldMk cId="3614103081" sldId="270"/>
            <ac:spMk id="12" creationId="{AF99E4AC-F53C-4291-903E-6DC8A1565448}"/>
          </ac:spMkLst>
        </pc:spChg>
        <pc:picChg chg="del">
          <ac:chgData name="adrien fillon" userId="66f96a88708f0a3f" providerId="LiveId" clId="{6DFA3D3F-FA61-435C-A011-F717B259B6C8}" dt="2021-06-16T13:09:16.037" v="669" actId="478"/>
          <ac:picMkLst>
            <pc:docMk/>
            <pc:sldMk cId="3614103081" sldId="270"/>
            <ac:picMk id="5" creationId="{3B7E5E64-8DEC-42BF-95DC-72C58FD49295}"/>
          </ac:picMkLst>
        </pc:picChg>
        <pc:picChg chg="add mod">
          <ac:chgData name="adrien fillon" userId="66f96a88708f0a3f" providerId="LiveId" clId="{6DFA3D3F-FA61-435C-A011-F717B259B6C8}" dt="2021-06-16T13:09:30.416" v="675" actId="1076"/>
          <ac:picMkLst>
            <pc:docMk/>
            <pc:sldMk cId="3614103081" sldId="270"/>
            <ac:picMk id="6" creationId="{D24B49F9-CF34-4C7A-8B77-4A72546C4222}"/>
          </ac:picMkLst>
        </pc:picChg>
        <pc:cxnChg chg="add">
          <ac:chgData name="adrien fillon" userId="66f96a88708f0a3f" providerId="LiveId" clId="{6DFA3D3F-FA61-435C-A011-F717B259B6C8}" dt="2021-06-16T13:09:37.802" v="676" actId="11529"/>
          <ac:cxnSpMkLst>
            <pc:docMk/>
            <pc:sldMk cId="3614103081" sldId="270"/>
            <ac:cxnSpMk id="10" creationId="{6D0B4B4E-3EB0-4BE6-A27A-037A4E10C27D}"/>
          </ac:cxnSpMkLst>
        </pc:cxnChg>
        <pc:cxnChg chg="add mod">
          <ac:chgData name="adrien fillon" userId="66f96a88708f0a3f" providerId="LiveId" clId="{6DFA3D3F-FA61-435C-A011-F717B259B6C8}" dt="2021-06-16T13:10:30.715" v="778" actId="14100"/>
          <ac:cxnSpMkLst>
            <pc:docMk/>
            <pc:sldMk cId="3614103081" sldId="270"/>
            <ac:cxnSpMk id="13" creationId="{CC2F8634-6584-4C6B-90BE-74249200C35D}"/>
          </ac:cxnSpMkLst>
        </pc:cxnChg>
      </pc:sldChg>
      <pc:sldChg chg="addSp delSp modSp add mod ord">
        <pc:chgData name="adrien fillon" userId="66f96a88708f0a3f" providerId="LiveId" clId="{6DFA3D3F-FA61-435C-A011-F717B259B6C8}" dt="2021-06-21T09:53:44.184" v="2172" actId="20577"/>
        <pc:sldMkLst>
          <pc:docMk/>
          <pc:sldMk cId="1568410533" sldId="271"/>
        </pc:sldMkLst>
        <pc:spChg chg="mod ord">
          <ac:chgData name="adrien fillon" userId="66f96a88708f0a3f" providerId="LiveId" clId="{6DFA3D3F-FA61-435C-A011-F717B259B6C8}" dt="2021-06-16T13:11:51.029" v="829" actId="1076"/>
          <ac:spMkLst>
            <pc:docMk/>
            <pc:sldMk cId="1568410533" sldId="271"/>
            <ac:spMk id="11" creationId="{C057EB3C-208E-4441-A4AF-7CE0A7135929}"/>
          </ac:spMkLst>
        </pc:spChg>
        <pc:spChg chg="mod">
          <ac:chgData name="adrien fillon" userId="66f96a88708f0a3f" providerId="LiveId" clId="{6DFA3D3F-FA61-435C-A011-F717B259B6C8}" dt="2021-06-21T09:53:44.184" v="2172" actId="20577"/>
          <ac:spMkLst>
            <pc:docMk/>
            <pc:sldMk cId="1568410533" sldId="271"/>
            <ac:spMk id="12" creationId="{AF99E4AC-F53C-4291-903E-6DC8A1565448}"/>
          </ac:spMkLst>
        </pc:spChg>
        <pc:picChg chg="add mod">
          <ac:chgData name="adrien fillon" userId="66f96a88708f0a3f" providerId="LiveId" clId="{6DFA3D3F-FA61-435C-A011-F717B259B6C8}" dt="2021-06-16T13:11:24.005" v="783" actId="1076"/>
          <ac:picMkLst>
            <pc:docMk/>
            <pc:sldMk cId="1568410533" sldId="271"/>
            <ac:picMk id="3" creationId="{FCEC624E-DF6C-4859-B5AA-5E243D2CC476}"/>
          </ac:picMkLst>
        </pc:picChg>
        <pc:picChg chg="del">
          <ac:chgData name="adrien fillon" userId="66f96a88708f0a3f" providerId="LiveId" clId="{6DFA3D3F-FA61-435C-A011-F717B259B6C8}" dt="2021-06-16T13:11:21.229" v="780" actId="478"/>
          <ac:picMkLst>
            <pc:docMk/>
            <pc:sldMk cId="1568410533" sldId="271"/>
            <ac:picMk id="6" creationId="{D24B49F9-CF34-4C7A-8B77-4A72546C4222}"/>
          </ac:picMkLst>
        </pc:picChg>
        <pc:cxnChg chg="mod ord">
          <ac:chgData name="adrien fillon" userId="66f96a88708f0a3f" providerId="LiveId" clId="{6DFA3D3F-FA61-435C-A011-F717B259B6C8}" dt="2021-06-16T13:11:30.550" v="786" actId="1076"/>
          <ac:cxnSpMkLst>
            <pc:docMk/>
            <pc:sldMk cId="1568410533" sldId="271"/>
            <ac:cxnSpMk id="10" creationId="{6D0B4B4E-3EB0-4BE6-A27A-037A4E10C27D}"/>
          </ac:cxnSpMkLst>
        </pc:cxnChg>
        <pc:cxnChg chg="mod ord">
          <ac:chgData name="adrien fillon" userId="66f96a88708f0a3f" providerId="LiveId" clId="{6DFA3D3F-FA61-435C-A011-F717B259B6C8}" dt="2021-06-16T13:11:59.214" v="832" actId="166"/>
          <ac:cxnSpMkLst>
            <pc:docMk/>
            <pc:sldMk cId="1568410533" sldId="271"/>
            <ac:cxnSpMk id="13" creationId="{CC2F8634-6584-4C6B-90BE-74249200C35D}"/>
          </ac:cxnSpMkLst>
        </pc:cxnChg>
      </pc:sldChg>
      <pc:sldChg chg="addSp delSp modSp new mod modAnim">
        <pc:chgData name="adrien fillon" userId="66f96a88708f0a3f" providerId="LiveId" clId="{6DFA3D3F-FA61-435C-A011-F717B259B6C8}" dt="2021-06-17T14:26:06.326" v="986"/>
        <pc:sldMkLst>
          <pc:docMk/>
          <pc:sldMk cId="1755494549" sldId="272"/>
        </pc:sldMkLst>
        <pc:spChg chg="del">
          <ac:chgData name="adrien fillon" userId="66f96a88708f0a3f" providerId="LiveId" clId="{6DFA3D3F-FA61-435C-A011-F717B259B6C8}" dt="2021-06-17T14:23:55.294" v="961" actId="478"/>
          <ac:spMkLst>
            <pc:docMk/>
            <pc:sldMk cId="1755494549" sldId="272"/>
            <ac:spMk id="2" creationId="{5D3AC9BF-C822-4513-B9A3-25BC2702ACE5}"/>
          </ac:spMkLst>
        </pc:spChg>
        <pc:spChg chg="del">
          <ac:chgData name="adrien fillon" userId="66f96a88708f0a3f" providerId="LiveId" clId="{6DFA3D3F-FA61-435C-A011-F717B259B6C8}" dt="2021-06-17T14:23:57.026" v="962" actId="478"/>
          <ac:spMkLst>
            <pc:docMk/>
            <pc:sldMk cId="1755494549" sldId="272"/>
            <ac:spMk id="3" creationId="{20BF740D-8AE9-4086-A559-335635E62FF0}"/>
          </ac:spMkLst>
        </pc:spChg>
        <pc:spChg chg="add mod">
          <ac:chgData name="adrien fillon" userId="66f96a88708f0a3f" providerId="LiveId" clId="{6DFA3D3F-FA61-435C-A011-F717B259B6C8}" dt="2021-06-17T14:25:10.980" v="976" actId="14100"/>
          <ac:spMkLst>
            <pc:docMk/>
            <pc:sldMk cId="1755494549" sldId="272"/>
            <ac:spMk id="10" creationId="{52A6D37D-B9C0-4DE5-8C3D-89980EF838F8}"/>
          </ac:spMkLst>
        </pc:spChg>
        <pc:spChg chg="add mod">
          <ac:chgData name="adrien fillon" userId="66f96a88708f0a3f" providerId="LiveId" clId="{6DFA3D3F-FA61-435C-A011-F717B259B6C8}" dt="2021-06-17T14:25:56.168" v="982" actId="14100"/>
          <ac:spMkLst>
            <pc:docMk/>
            <pc:sldMk cId="1755494549" sldId="272"/>
            <ac:spMk id="11" creationId="{CA59FA70-0735-4180-A320-2FC7D416D223}"/>
          </ac:spMkLst>
        </pc:spChg>
        <pc:spChg chg="add mod">
          <ac:chgData name="adrien fillon" userId="66f96a88708f0a3f" providerId="LiveId" clId="{6DFA3D3F-FA61-435C-A011-F717B259B6C8}" dt="2021-06-17T14:26:02.542" v="985" actId="14100"/>
          <ac:spMkLst>
            <pc:docMk/>
            <pc:sldMk cId="1755494549" sldId="272"/>
            <ac:spMk id="12" creationId="{A2513664-E423-4D53-AF06-F07FFEA3247E}"/>
          </ac:spMkLst>
        </pc:spChg>
        <pc:picChg chg="add del mod">
          <ac:chgData name="adrien fillon" userId="66f96a88708f0a3f" providerId="LiveId" clId="{6DFA3D3F-FA61-435C-A011-F717B259B6C8}" dt="2021-06-17T14:24:31.100" v="968" actId="478"/>
          <ac:picMkLst>
            <pc:docMk/>
            <pc:sldMk cId="1755494549" sldId="272"/>
            <ac:picMk id="5" creationId="{FBBACCF3-0852-4643-8EFD-1A24BA91D4DD}"/>
          </ac:picMkLst>
        </pc:picChg>
        <pc:picChg chg="add mod">
          <ac:chgData name="adrien fillon" userId="66f96a88708f0a3f" providerId="LiveId" clId="{6DFA3D3F-FA61-435C-A011-F717B259B6C8}" dt="2021-06-17T14:24:14.832" v="966" actId="1076"/>
          <ac:picMkLst>
            <pc:docMk/>
            <pc:sldMk cId="1755494549" sldId="272"/>
            <ac:picMk id="7" creationId="{4C86369B-9A88-4D0E-94F1-023CD6A393F4}"/>
          </ac:picMkLst>
        </pc:picChg>
        <pc:picChg chg="add mod">
          <ac:chgData name="adrien fillon" userId="66f96a88708f0a3f" providerId="LiveId" clId="{6DFA3D3F-FA61-435C-A011-F717B259B6C8}" dt="2021-06-17T14:24:43.293" v="970" actId="1076"/>
          <ac:picMkLst>
            <pc:docMk/>
            <pc:sldMk cId="1755494549" sldId="272"/>
            <ac:picMk id="9" creationId="{8CD4A261-152F-4823-9A3B-F39EF01E802E}"/>
          </ac:picMkLst>
        </pc:picChg>
      </pc:sldChg>
      <pc:sldChg chg="addSp modSp new mod modAnim">
        <pc:chgData name="adrien fillon" userId="66f96a88708f0a3f" providerId="LiveId" clId="{6DFA3D3F-FA61-435C-A011-F717B259B6C8}" dt="2021-06-23T14:01:37.596" v="2267"/>
        <pc:sldMkLst>
          <pc:docMk/>
          <pc:sldMk cId="3721422299" sldId="273"/>
        </pc:sldMkLst>
        <pc:spChg chg="mod">
          <ac:chgData name="adrien fillon" userId="66f96a88708f0a3f" providerId="LiveId" clId="{6DFA3D3F-FA61-435C-A011-F717B259B6C8}" dt="2021-06-17T14:28:59.235" v="1001" actId="20577"/>
          <ac:spMkLst>
            <pc:docMk/>
            <pc:sldMk cId="3721422299" sldId="273"/>
            <ac:spMk id="2" creationId="{A5B7769D-11A3-4DDE-9633-7D640F9B2438}"/>
          </ac:spMkLst>
        </pc:spChg>
        <pc:spChg chg="mod">
          <ac:chgData name="adrien fillon" userId="66f96a88708f0a3f" providerId="LiveId" clId="{6DFA3D3F-FA61-435C-A011-F717B259B6C8}" dt="2021-06-17T14:29:10.574" v="1041" actId="27636"/>
          <ac:spMkLst>
            <pc:docMk/>
            <pc:sldMk cId="3721422299" sldId="273"/>
            <ac:spMk id="3" creationId="{F18D0E14-0816-47F6-A1C2-7A280A44DD5E}"/>
          </ac:spMkLst>
        </pc:spChg>
        <pc:spChg chg="add mod">
          <ac:chgData name="adrien fillon" userId="66f96a88708f0a3f" providerId="LiveId" clId="{6DFA3D3F-FA61-435C-A011-F717B259B6C8}" dt="2021-06-21T09:50:32.910" v="2114" actId="20577"/>
          <ac:spMkLst>
            <pc:docMk/>
            <pc:sldMk cId="3721422299" sldId="273"/>
            <ac:spMk id="4" creationId="{7B218F44-6979-40F2-BB31-F54350C3D4A4}"/>
          </ac:spMkLst>
        </pc:spChg>
        <pc:spChg chg="add mod">
          <ac:chgData name="adrien fillon" userId="66f96a88708f0a3f" providerId="LiveId" clId="{6DFA3D3F-FA61-435C-A011-F717B259B6C8}" dt="2021-06-21T09:51:06.068" v="2115" actId="20577"/>
          <ac:spMkLst>
            <pc:docMk/>
            <pc:sldMk cId="3721422299" sldId="273"/>
            <ac:spMk id="5" creationId="{4A9DCA23-855F-4D97-9AE8-799D52E46ACF}"/>
          </ac:spMkLst>
        </pc:spChg>
        <pc:spChg chg="add mod">
          <ac:chgData name="adrien fillon" userId="66f96a88708f0a3f" providerId="LiveId" clId="{6DFA3D3F-FA61-435C-A011-F717B259B6C8}" dt="2021-06-17T14:30:53.426" v="1288" actId="20577"/>
          <ac:spMkLst>
            <pc:docMk/>
            <pc:sldMk cId="3721422299" sldId="273"/>
            <ac:spMk id="6" creationId="{CA782533-17B9-4431-8825-E903FF15FBCA}"/>
          </ac:spMkLst>
        </pc:spChg>
        <pc:spChg chg="add mod">
          <ac:chgData name="adrien fillon" userId="66f96a88708f0a3f" providerId="LiveId" clId="{6DFA3D3F-FA61-435C-A011-F717B259B6C8}" dt="2021-06-17T14:31:10.989" v="1322" actId="20577"/>
          <ac:spMkLst>
            <pc:docMk/>
            <pc:sldMk cId="3721422299" sldId="273"/>
            <ac:spMk id="7" creationId="{360C4843-C9EA-4929-8EED-D28F3EAF1352}"/>
          </ac:spMkLst>
        </pc:spChg>
        <pc:spChg chg="add mod">
          <ac:chgData name="adrien fillon" userId="66f96a88708f0a3f" providerId="LiveId" clId="{6DFA3D3F-FA61-435C-A011-F717B259B6C8}" dt="2021-06-17T14:32:14.871" v="1352" actId="20577"/>
          <ac:spMkLst>
            <pc:docMk/>
            <pc:sldMk cId="3721422299" sldId="273"/>
            <ac:spMk id="8" creationId="{73F764F0-A323-4BBD-AF49-1A884E390477}"/>
          </ac:spMkLst>
        </pc:spChg>
        <pc:picChg chg="add mod">
          <ac:chgData name="adrien fillon" userId="66f96a88708f0a3f" providerId="LiveId" clId="{6DFA3D3F-FA61-435C-A011-F717B259B6C8}" dt="2021-06-23T14:01:26.200" v="2264" actId="1076"/>
          <ac:picMkLst>
            <pc:docMk/>
            <pc:sldMk cId="3721422299" sldId="273"/>
            <ac:picMk id="10" creationId="{EA6F7040-C542-4260-98C1-73A2548E1165}"/>
          </ac:picMkLst>
        </pc:picChg>
      </pc:sldChg>
      <pc:sldChg chg="addSp delSp modSp new mod modAnim">
        <pc:chgData name="adrien fillon" userId="66f96a88708f0a3f" providerId="LiveId" clId="{6DFA3D3F-FA61-435C-A011-F717B259B6C8}" dt="2021-06-17T14:36:14.684" v="1377"/>
        <pc:sldMkLst>
          <pc:docMk/>
          <pc:sldMk cId="3593647537" sldId="274"/>
        </pc:sldMkLst>
        <pc:spChg chg="del">
          <ac:chgData name="adrien fillon" userId="66f96a88708f0a3f" providerId="LiveId" clId="{6DFA3D3F-FA61-435C-A011-F717B259B6C8}" dt="2021-06-17T14:34:23.706" v="1354" actId="478"/>
          <ac:spMkLst>
            <pc:docMk/>
            <pc:sldMk cId="3593647537" sldId="274"/>
            <ac:spMk id="2" creationId="{98974908-6491-4656-BE3C-997971B95462}"/>
          </ac:spMkLst>
        </pc:spChg>
        <pc:spChg chg="del">
          <ac:chgData name="adrien fillon" userId="66f96a88708f0a3f" providerId="LiveId" clId="{6DFA3D3F-FA61-435C-A011-F717B259B6C8}" dt="2021-06-17T14:34:25.660" v="1355" actId="478"/>
          <ac:spMkLst>
            <pc:docMk/>
            <pc:sldMk cId="3593647537" sldId="274"/>
            <ac:spMk id="3" creationId="{36C4BDE8-0FCD-43B7-B1D4-EDDE6B0DF3BE}"/>
          </ac:spMkLst>
        </pc:spChg>
        <pc:spChg chg="add mod">
          <ac:chgData name="adrien fillon" userId="66f96a88708f0a3f" providerId="LiveId" clId="{6DFA3D3F-FA61-435C-A011-F717B259B6C8}" dt="2021-06-17T14:34:57.973" v="1364" actId="14100"/>
          <ac:spMkLst>
            <pc:docMk/>
            <pc:sldMk cId="3593647537" sldId="274"/>
            <ac:spMk id="8" creationId="{0421796E-DB1B-4146-8FDD-1894FA905512}"/>
          </ac:spMkLst>
        </pc:spChg>
        <pc:spChg chg="add mod">
          <ac:chgData name="adrien fillon" userId="66f96a88708f0a3f" providerId="LiveId" clId="{6DFA3D3F-FA61-435C-A011-F717B259B6C8}" dt="2021-06-17T14:35:32.916" v="1375" actId="14100"/>
          <ac:spMkLst>
            <pc:docMk/>
            <pc:sldMk cId="3593647537" sldId="274"/>
            <ac:spMk id="9" creationId="{E08FAE6F-2AEF-4755-946E-B170D10131EA}"/>
          </ac:spMkLst>
        </pc:spChg>
        <pc:spChg chg="add del mod">
          <ac:chgData name="adrien fillon" userId="66f96a88708f0a3f" providerId="LiveId" clId="{6DFA3D3F-FA61-435C-A011-F717B259B6C8}" dt="2021-06-17T14:35:24.875" v="1372"/>
          <ac:spMkLst>
            <pc:docMk/>
            <pc:sldMk cId="3593647537" sldId="274"/>
            <ac:spMk id="10" creationId="{FD58C5A1-CE23-4428-A730-9CC6C3A37EF1}"/>
          </ac:spMkLst>
        </pc:spChg>
        <pc:picChg chg="add mod">
          <ac:chgData name="adrien fillon" userId="66f96a88708f0a3f" providerId="LiveId" clId="{6DFA3D3F-FA61-435C-A011-F717B259B6C8}" dt="2021-06-17T14:34:28.458" v="1357" actId="1076"/>
          <ac:picMkLst>
            <pc:docMk/>
            <pc:sldMk cId="3593647537" sldId="274"/>
            <ac:picMk id="5" creationId="{3C4E3F68-5C22-4671-AB80-BA2F9F57C90A}"/>
          </ac:picMkLst>
        </pc:picChg>
        <pc:picChg chg="add mod">
          <ac:chgData name="adrien fillon" userId="66f96a88708f0a3f" providerId="LiveId" clId="{6DFA3D3F-FA61-435C-A011-F717B259B6C8}" dt="2021-06-17T14:34:49.250" v="1362" actId="1076"/>
          <ac:picMkLst>
            <pc:docMk/>
            <pc:sldMk cId="3593647537" sldId="274"/>
            <ac:picMk id="7" creationId="{36714B61-DFB1-4BDB-BA9F-166B2842AF44}"/>
          </ac:picMkLst>
        </pc:picChg>
      </pc:sldChg>
      <pc:sldChg chg="addSp delSp modSp new mod">
        <pc:chgData name="adrien fillon" userId="66f96a88708f0a3f" providerId="LiveId" clId="{6DFA3D3F-FA61-435C-A011-F717B259B6C8}" dt="2021-06-17T14:51:07.850" v="1538" actId="478"/>
        <pc:sldMkLst>
          <pc:docMk/>
          <pc:sldMk cId="3476919170" sldId="275"/>
        </pc:sldMkLst>
        <pc:spChg chg="del">
          <ac:chgData name="adrien fillon" userId="66f96a88708f0a3f" providerId="LiveId" clId="{6DFA3D3F-FA61-435C-A011-F717B259B6C8}" dt="2021-06-17T14:51:07.850" v="1538" actId="478"/>
          <ac:spMkLst>
            <pc:docMk/>
            <pc:sldMk cId="3476919170" sldId="275"/>
            <ac:spMk id="2" creationId="{126CF330-E01D-4ECC-AC46-61B8DB78592E}"/>
          </ac:spMkLst>
        </pc:spChg>
        <pc:picChg chg="add mod">
          <ac:chgData name="adrien fillon" userId="66f96a88708f0a3f" providerId="LiveId" clId="{6DFA3D3F-FA61-435C-A011-F717B259B6C8}" dt="2021-06-17T14:51:05.828" v="1537" actId="1076"/>
          <ac:picMkLst>
            <pc:docMk/>
            <pc:sldMk cId="3476919170" sldId="275"/>
            <ac:picMk id="1026" creationId="{D74D68B6-CBB2-4A92-A7D7-54A98A549C75}"/>
          </ac:picMkLst>
        </pc:picChg>
      </pc:sldChg>
      <pc:sldChg chg="modSp new del mod">
        <pc:chgData name="adrien fillon" userId="66f96a88708f0a3f" providerId="LiveId" clId="{6DFA3D3F-FA61-435C-A011-F717B259B6C8}" dt="2021-06-17T14:37:45.452" v="1414" actId="2696"/>
        <pc:sldMkLst>
          <pc:docMk/>
          <pc:sldMk cId="3848649455" sldId="275"/>
        </pc:sldMkLst>
        <pc:spChg chg="mod">
          <ac:chgData name="adrien fillon" userId="66f96a88708f0a3f" providerId="LiveId" clId="{6DFA3D3F-FA61-435C-A011-F717B259B6C8}" dt="2021-06-17T14:37:42.106" v="1413" actId="20577"/>
          <ac:spMkLst>
            <pc:docMk/>
            <pc:sldMk cId="3848649455" sldId="275"/>
            <ac:spMk id="2" creationId="{5FD1E37F-9024-4F74-83CB-596DE3CF5CD6}"/>
          </ac:spMkLst>
        </pc:spChg>
      </pc:sldChg>
      <pc:sldChg chg="addSp delSp modSp new mod">
        <pc:chgData name="adrien fillon" userId="66f96a88708f0a3f" providerId="LiveId" clId="{6DFA3D3F-FA61-435C-A011-F717B259B6C8}" dt="2021-06-23T14:08:28.157" v="2465" actId="1076"/>
        <pc:sldMkLst>
          <pc:docMk/>
          <pc:sldMk cId="537379382" sldId="276"/>
        </pc:sldMkLst>
        <pc:spChg chg="mod">
          <ac:chgData name="adrien fillon" userId="66f96a88708f0a3f" providerId="LiveId" clId="{6DFA3D3F-FA61-435C-A011-F717B259B6C8}" dt="2021-06-23T14:08:28.157" v="2465" actId="1076"/>
          <ac:spMkLst>
            <pc:docMk/>
            <pc:sldMk cId="537379382" sldId="276"/>
            <ac:spMk id="2" creationId="{82EB4E3B-C5B7-4483-9583-95CE42EC814D}"/>
          </ac:spMkLst>
        </pc:spChg>
        <pc:spChg chg="add mod">
          <ac:chgData name="adrien fillon" userId="66f96a88708f0a3f" providerId="LiveId" clId="{6DFA3D3F-FA61-435C-A011-F717B259B6C8}" dt="2021-06-21T09:14:54.369" v="1716" actId="1076"/>
          <ac:spMkLst>
            <pc:docMk/>
            <pc:sldMk cId="537379382" sldId="276"/>
            <ac:spMk id="3" creationId="{628E1931-C492-4AA2-9FBA-B3D891AE8849}"/>
          </ac:spMkLst>
        </pc:spChg>
        <pc:spChg chg="add del mod">
          <ac:chgData name="adrien fillon" userId="66f96a88708f0a3f" providerId="LiveId" clId="{6DFA3D3F-FA61-435C-A011-F717B259B6C8}" dt="2021-06-23T14:05:40.551" v="2413" actId="478"/>
          <ac:spMkLst>
            <pc:docMk/>
            <pc:sldMk cId="537379382" sldId="276"/>
            <ac:spMk id="4" creationId="{E48090C8-7D1F-4C31-AB33-215521345BCB}"/>
          </ac:spMkLst>
        </pc:spChg>
        <pc:spChg chg="add mod">
          <ac:chgData name="adrien fillon" userId="66f96a88708f0a3f" providerId="LiveId" clId="{6DFA3D3F-FA61-435C-A011-F717B259B6C8}" dt="2021-06-23T14:08:12.414" v="2463" actId="20577"/>
          <ac:spMkLst>
            <pc:docMk/>
            <pc:sldMk cId="537379382" sldId="276"/>
            <ac:spMk id="5" creationId="{DADE6C6C-762B-4427-8A8B-3C0379F099F0}"/>
          </ac:spMkLst>
        </pc:spChg>
        <pc:spChg chg="add del mod">
          <ac:chgData name="adrien fillon" userId="66f96a88708f0a3f" providerId="LiveId" clId="{6DFA3D3F-FA61-435C-A011-F717B259B6C8}" dt="2021-06-23T14:05:23.595" v="2408"/>
          <ac:spMkLst>
            <pc:docMk/>
            <pc:sldMk cId="537379382" sldId="276"/>
            <ac:spMk id="6" creationId="{9ADE1444-9C3E-4843-8CDF-A151091B0590}"/>
          </ac:spMkLst>
        </pc:spChg>
        <pc:spChg chg="add mod">
          <ac:chgData name="adrien fillon" userId="66f96a88708f0a3f" providerId="LiveId" clId="{6DFA3D3F-FA61-435C-A011-F717B259B6C8}" dt="2021-06-23T14:08:22.315" v="2464" actId="2711"/>
          <ac:spMkLst>
            <pc:docMk/>
            <pc:sldMk cId="537379382" sldId="276"/>
            <ac:spMk id="7" creationId="{73A11B06-3336-4BDE-AA71-C537CC23BBD2}"/>
          </ac:spMkLst>
        </pc:spChg>
        <pc:picChg chg="add del">
          <ac:chgData name="adrien fillon" userId="66f96a88708f0a3f" providerId="LiveId" clId="{6DFA3D3F-FA61-435C-A011-F717B259B6C8}" dt="2021-06-17T14:53:22.856" v="1574"/>
          <ac:picMkLst>
            <pc:docMk/>
            <pc:sldMk cId="537379382" sldId="276"/>
            <ac:picMk id="2050" creationId="{E3C6BB29-BEA0-4B1F-AD46-19749BF494FF}"/>
          </ac:picMkLst>
        </pc:picChg>
        <pc:picChg chg="add mod">
          <ac:chgData name="adrien fillon" userId="66f96a88708f0a3f" providerId="LiveId" clId="{6DFA3D3F-FA61-435C-A011-F717B259B6C8}" dt="2021-06-21T09:14:58.528" v="1717" actId="1076"/>
          <ac:picMkLst>
            <pc:docMk/>
            <pc:sldMk cId="537379382" sldId="276"/>
            <ac:picMk id="2052" creationId="{3AFBDEB2-191D-4560-80CF-92854D94D7CF}"/>
          </ac:picMkLst>
        </pc:picChg>
      </pc:sldChg>
      <pc:sldChg chg="addSp delSp modSp new mod modAnim">
        <pc:chgData name="adrien fillon" userId="66f96a88708f0a3f" providerId="LiveId" clId="{6DFA3D3F-FA61-435C-A011-F717B259B6C8}" dt="2021-06-21T09:52:12.801" v="2158" actId="20577"/>
        <pc:sldMkLst>
          <pc:docMk/>
          <pc:sldMk cId="4142588312" sldId="277"/>
        </pc:sldMkLst>
        <pc:spChg chg="mod">
          <ac:chgData name="adrien fillon" userId="66f96a88708f0a3f" providerId="LiveId" clId="{6DFA3D3F-FA61-435C-A011-F717B259B6C8}" dt="2021-06-21T09:51:52.178" v="2144" actId="20577"/>
          <ac:spMkLst>
            <pc:docMk/>
            <pc:sldMk cId="4142588312" sldId="277"/>
            <ac:spMk id="2" creationId="{06206916-FED8-4D60-8387-DCC737B72A1F}"/>
          </ac:spMkLst>
        </pc:spChg>
        <pc:spChg chg="del mod">
          <ac:chgData name="adrien fillon" userId="66f96a88708f0a3f" providerId="LiveId" clId="{6DFA3D3F-FA61-435C-A011-F717B259B6C8}" dt="2021-06-21T09:18:07.779" v="1812" actId="478"/>
          <ac:spMkLst>
            <pc:docMk/>
            <pc:sldMk cId="4142588312" sldId="277"/>
            <ac:spMk id="3" creationId="{114630DB-2B24-48C1-9587-79C59223C471}"/>
          </ac:spMkLst>
        </pc:spChg>
        <pc:spChg chg="add del mod">
          <ac:chgData name="adrien fillon" userId="66f96a88708f0a3f" providerId="LiveId" clId="{6DFA3D3F-FA61-435C-A011-F717B259B6C8}" dt="2021-06-21T09:18:09.338" v="1813" actId="478"/>
          <ac:spMkLst>
            <pc:docMk/>
            <pc:sldMk cId="4142588312" sldId="277"/>
            <ac:spMk id="5" creationId="{84370E08-DCBD-4ACE-848E-A249CE678F41}"/>
          </ac:spMkLst>
        </pc:spChg>
        <pc:spChg chg="add mod">
          <ac:chgData name="adrien fillon" userId="66f96a88708f0a3f" providerId="LiveId" clId="{6DFA3D3F-FA61-435C-A011-F717B259B6C8}" dt="2021-06-21T09:18:51.064" v="1910" actId="403"/>
          <ac:spMkLst>
            <pc:docMk/>
            <pc:sldMk cId="4142588312" sldId="277"/>
            <ac:spMk id="6" creationId="{C951920E-06C0-4C31-AA3B-0357F00B6370}"/>
          </ac:spMkLst>
        </pc:spChg>
        <pc:spChg chg="add mod">
          <ac:chgData name="adrien fillon" userId="66f96a88708f0a3f" providerId="LiveId" clId="{6DFA3D3F-FA61-435C-A011-F717B259B6C8}" dt="2021-06-21T09:52:01.852" v="2152" actId="20577"/>
          <ac:spMkLst>
            <pc:docMk/>
            <pc:sldMk cId="4142588312" sldId="277"/>
            <ac:spMk id="7" creationId="{1F52A05A-81FA-46A1-B4C4-57C634C586FE}"/>
          </ac:spMkLst>
        </pc:spChg>
        <pc:spChg chg="add mod">
          <ac:chgData name="adrien fillon" userId="66f96a88708f0a3f" providerId="LiveId" clId="{6DFA3D3F-FA61-435C-A011-F717B259B6C8}" dt="2021-06-21T09:19:52.055" v="2031" actId="20577"/>
          <ac:spMkLst>
            <pc:docMk/>
            <pc:sldMk cId="4142588312" sldId="277"/>
            <ac:spMk id="8" creationId="{1EA8DF6A-E534-493F-92AF-51D5ADE1CCC5}"/>
          </ac:spMkLst>
        </pc:spChg>
        <pc:spChg chg="add mod">
          <ac:chgData name="adrien fillon" userId="66f96a88708f0a3f" providerId="LiveId" clId="{6DFA3D3F-FA61-435C-A011-F717B259B6C8}" dt="2021-06-21T09:52:12.801" v="2158" actId="20577"/>
          <ac:spMkLst>
            <pc:docMk/>
            <pc:sldMk cId="4142588312" sldId="277"/>
            <ac:spMk id="9" creationId="{7CE0D709-3073-4E4C-AB2F-8FD455FAB49F}"/>
          </ac:spMkLst>
        </pc:spChg>
      </pc:sldChg>
    </pc:docChg>
  </pc:docChgLst>
  <pc:docChgLst>
    <pc:chgData name="adrien fillon" userId="66f96a88708f0a3f" providerId="LiveId" clId="{B00BE68D-7BF2-4284-BC66-EAE4BF6BB8CD}"/>
    <pc:docChg chg="modSld">
      <pc:chgData name="adrien fillon" userId="66f96a88708f0a3f" providerId="LiveId" clId="{B00BE68D-7BF2-4284-BC66-EAE4BF6BB8CD}" dt="2022-11-17T08:15:10.837" v="2" actId="14100"/>
      <pc:docMkLst>
        <pc:docMk/>
      </pc:docMkLst>
      <pc:sldChg chg="modSp mod">
        <pc:chgData name="adrien fillon" userId="66f96a88708f0a3f" providerId="LiveId" clId="{B00BE68D-7BF2-4284-BC66-EAE4BF6BB8CD}" dt="2022-11-17T08:13:45.469" v="1" actId="14100"/>
        <pc:sldMkLst>
          <pc:docMk/>
          <pc:sldMk cId="1967714809" sldId="282"/>
        </pc:sldMkLst>
        <pc:picChg chg="mod">
          <ac:chgData name="adrien fillon" userId="66f96a88708f0a3f" providerId="LiveId" clId="{B00BE68D-7BF2-4284-BC66-EAE4BF6BB8CD}" dt="2022-11-17T08:13:45.469" v="1" actId="14100"/>
          <ac:picMkLst>
            <pc:docMk/>
            <pc:sldMk cId="1967714809" sldId="282"/>
            <ac:picMk id="5" creationId="{65CDB982-C475-7F87-5EA8-69EF59D6B3C4}"/>
          </ac:picMkLst>
        </pc:picChg>
      </pc:sldChg>
      <pc:sldChg chg="modSp mod">
        <pc:chgData name="adrien fillon" userId="66f96a88708f0a3f" providerId="LiveId" clId="{B00BE68D-7BF2-4284-BC66-EAE4BF6BB8CD}" dt="2022-11-17T08:15:10.837" v="2" actId="14100"/>
        <pc:sldMkLst>
          <pc:docMk/>
          <pc:sldMk cId="201981146" sldId="283"/>
        </pc:sldMkLst>
        <pc:picChg chg="mod">
          <ac:chgData name="adrien fillon" userId="66f96a88708f0a3f" providerId="LiveId" clId="{B00BE68D-7BF2-4284-BC66-EAE4BF6BB8CD}" dt="2022-11-17T08:15:10.837" v="2" actId="14100"/>
          <ac:picMkLst>
            <pc:docMk/>
            <pc:sldMk cId="201981146" sldId="283"/>
            <ac:picMk id="5" creationId="{C6A7D14D-3E05-9B30-3130-71B4BE4D8038}"/>
          </ac:picMkLst>
        </pc:picChg>
      </pc:sldChg>
    </pc:docChg>
  </pc:docChgLst>
  <pc:docChgLst>
    <pc:chgData name="adrien fillon" userId="66f96a88708f0a3f" providerId="LiveId" clId="{0F64A333-DD1F-4E06-9C2A-8BBC078AE7BE}"/>
    <pc:docChg chg="undo custSel addSld modSld sldOrd">
      <pc:chgData name="adrien fillon" userId="66f96a88708f0a3f" providerId="LiveId" clId="{0F64A333-DD1F-4E06-9C2A-8BBC078AE7BE}" dt="2022-09-25T06:04:08.406" v="5134" actId="20577"/>
      <pc:docMkLst>
        <pc:docMk/>
      </pc:docMkLst>
      <pc:sldChg chg="addSp modSp mod">
        <pc:chgData name="adrien fillon" userId="66f96a88708f0a3f" providerId="LiveId" clId="{0F64A333-DD1F-4E06-9C2A-8BBC078AE7BE}" dt="2022-09-25T06:04:08.406" v="5134" actId="20577"/>
        <pc:sldMkLst>
          <pc:docMk/>
          <pc:sldMk cId="106904919" sldId="261"/>
        </pc:sldMkLst>
        <pc:spChg chg="mod">
          <ac:chgData name="adrien fillon" userId="66f96a88708f0a3f" providerId="LiveId" clId="{0F64A333-DD1F-4E06-9C2A-8BBC078AE7BE}" dt="2022-09-24T12:22:28.345" v="4810" actId="20577"/>
          <ac:spMkLst>
            <pc:docMk/>
            <pc:sldMk cId="106904919" sldId="261"/>
            <ac:spMk id="2" creationId="{00000000-0000-0000-0000-000000000000}"/>
          </ac:spMkLst>
        </pc:spChg>
        <pc:spChg chg="mod">
          <ac:chgData name="adrien fillon" userId="66f96a88708f0a3f" providerId="LiveId" clId="{0F64A333-DD1F-4E06-9C2A-8BBC078AE7BE}" dt="2022-09-25T06:04:08.406" v="5134" actId="20577"/>
          <ac:spMkLst>
            <pc:docMk/>
            <pc:sldMk cId="106904919" sldId="261"/>
            <ac:spMk id="3" creationId="{00000000-0000-0000-0000-000000000000}"/>
          </ac:spMkLst>
        </pc:spChg>
        <pc:picChg chg="add mod">
          <ac:chgData name="adrien fillon" userId="66f96a88708f0a3f" providerId="LiveId" clId="{0F64A333-DD1F-4E06-9C2A-8BBC078AE7BE}" dt="2022-09-25T06:03:55.517" v="5131" actId="1076"/>
          <ac:picMkLst>
            <pc:docMk/>
            <pc:sldMk cId="106904919" sldId="261"/>
            <ac:picMk id="4" creationId="{321AB582-AC38-4620-94D5-1405308BE462}"/>
          </ac:picMkLst>
        </pc:picChg>
      </pc:sldChg>
      <pc:sldChg chg="modSp mod">
        <pc:chgData name="adrien fillon" userId="66f96a88708f0a3f" providerId="LiveId" clId="{0F64A333-DD1F-4E06-9C2A-8BBC078AE7BE}" dt="2022-09-24T12:43:31.636" v="4985" actId="14100"/>
        <pc:sldMkLst>
          <pc:docMk/>
          <pc:sldMk cId="1476019738" sldId="262"/>
        </pc:sldMkLst>
        <pc:spChg chg="mod">
          <ac:chgData name="adrien fillon" userId="66f96a88708f0a3f" providerId="LiveId" clId="{0F64A333-DD1F-4E06-9C2A-8BBC078AE7BE}" dt="2022-09-24T12:42:32.258" v="4972" actId="403"/>
          <ac:spMkLst>
            <pc:docMk/>
            <pc:sldMk cId="1476019738" sldId="262"/>
            <ac:spMk id="8" creationId="{7A180119-BB90-4E48-B860-5EF850F40AF0}"/>
          </ac:spMkLst>
        </pc:spChg>
        <pc:spChg chg="mod">
          <ac:chgData name="adrien fillon" userId="66f96a88708f0a3f" providerId="LiveId" clId="{0F64A333-DD1F-4E06-9C2A-8BBC078AE7BE}" dt="2022-09-24T12:42:20.123" v="4968" actId="14100"/>
          <ac:spMkLst>
            <pc:docMk/>
            <pc:sldMk cId="1476019738" sldId="262"/>
            <ac:spMk id="9" creationId="{78082CC9-AB4D-4E32-B4A5-E0C180592A7E}"/>
          </ac:spMkLst>
        </pc:spChg>
        <pc:picChg chg="mod">
          <ac:chgData name="adrien fillon" userId="66f96a88708f0a3f" providerId="LiveId" clId="{0F64A333-DD1F-4E06-9C2A-8BBC078AE7BE}" dt="2022-09-24T12:42:48.098" v="4975" actId="1076"/>
          <ac:picMkLst>
            <pc:docMk/>
            <pc:sldMk cId="1476019738" sldId="262"/>
            <ac:picMk id="13" creationId="{96328573-8A05-4B6D-A1B2-6F3005947E79}"/>
          </ac:picMkLst>
        </pc:picChg>
        <pc:picChg chg="mod">
          <ac:chgData name="adrien fillon" userId="66f96a88708f0a3f" providerId="LiveId" clId="{0F64A333-DD1F-4E06-9C2A-8BBC078AE7BE}" dt="2022-09-24T12:42:51.944" v="4976" actId="14100"/>
          <ac:picMkLst>
            <pc:docMk/>
            <pc:sldMk cId="1476019738" sldId="262"/>
            <ac:picMk id="18" creationId="{BE0FB282-6067-4AEC-9E8F-AFC1268F6AB7}"/>
          </ac:picMkLst>
        </pc:picChg>
        <pc:picChg chg="mod">
          <ac:chgData name="adrien fillon" userId="66f96a88708f0a3f" providerId="LiveId" clId="{0F64A333-DD1F-4E06-9C2A-8BBC078AE7BE}" dt="2022-09-24T12:42:42.045" v="4973" actId="14100"/>
          <ac:picMkLst>
            <pc:docMk/>
            <pc:sldMk cId="1476019738" sldId="262"/>
            <ac:picMk id="20" creationId="{AFE6A6BE-FB2B-4335-A8E7-7D32E0D89D7B}"/>
          </ac:picMkLst>
        </pc:picChg>
        <pc:picChg chg="mod">
          <ac:chgData name="adrien fillon" userId="66f96a88708f0a3f" providerId="LiveId" clId="{0F64A333-DD1F-4E06-9C2A-8BBC078AE7BE}" dt="2022-09-24T12:43:28.240" v="4984" actId="14100"/>
          <ac:picMkLst>
            <pc:docMk/>
            <pc:sldMk cId="1476019738" sldId="262"/>
            <ac:picMk id="38" creationId="{856863B0-D250-41F4-A083-C9B3B56AC327}"/>
          </ac:picMkLst>
        </pc:picChg>
        <pc:cxnChg chg="mod">
          <ac:chgData name="adrien fillon" userId="66f96a88708f0a3f" providerId="LiveId" clId="{0F64A333-DD1F-4E06-9C2A-8BBC078AE7BE}" dt="2022-09-24T12:43:05.517" v="4979" actId="14100"/>
          <ac:cxnSpMkLst>
            <pc:docMk/>
            <pc:sldMk cId="1476019738" sldId="262"/>
            <ac:cxnSpMk id="11" creationId="{6901A632-3BA7-410A-A1B9-CB96817DC1F4}"/>
          </ac:cxnSpMkLst>
        </pc:cxnChg>
        <pc:cxnChg chg="mod">
          <ac:chgData name="adrien fillon" userId="66f96a88708f0a3f" providerId="LiveId" clId="{0F64A333-DD1F-4E06-9C2A-8BBC078AE7BE}" dt="2022-09-24T12:43:01.377" v="4978" actId="14100"/>
          <ac:cxnSpMkLst>
            <pc:docMk/>
            <pc:sldMk cId="1476019738" sldId="262"/>
            <ac:cxnSpMk id="15" creationId="{B960AD2F-D9A4-4EEC-8B8A-8C8596B22332}"/>
          </ac:cxnSpMkLst>
        </pc:cxnChg>
        <pc:cxnChg chg="mod">
          <ac:chgData name="adrien fillon" userId="66f96a88708f0a3f" providerId="LiveId" clId="{0F64A333-DD1F-4E06-9C2A-8BBC078AE7BE}" dt="2022-09-24T12:43:15.006" v="4980" actId="14100"/>
          <ac:cxnSpMkLst>
            <pc:docMk/>
            <pc:sldMk cId="1476019738" sldId="262"/>
            <ac:cxnSpMk id="28" creationId="{711649AD-F694-497F-8C2E-0231BE82E1A1}"/>
          </ac:cxnSpMkLst>
        </pc:cxnChg>
        <pc:cxnChg chg="mod">
          <ac:chgData name="adrien fillon" userId="66f96a88708f0a3f" providerId="LiveId" clId="{0F64A333-DD1F-4E06-9C2A-8BBC078AE7BE}" dt="2022-09-24T12:43:18.624" v="4981" actId="14100"/>
          <ac:cxnSpMkLst>
            <pc:docMk/>
            <pc:sldMk cId="1476019738" sldId="262"/>
            <ac:cxnSpMk id="33" creationId="{9EF08649-8FEB-4E3E-9503-ADB63FF5B1EB}"/>
          </ac:cxnSpMkLst>
        </pc:cxnChg>
        <pc:cxnChg chg="mod">
          <ac:chgData name="adrien fillon" userId="66f96a88708f0a3f" providerId="LiveId" clId="{0F64A333-DD1F-4E06-9C2A-8BBC078AE7BE}" dt="2022-09-24T12:43:31.636" v="4985" actId="14100"/>
          <ac:cxnSpMkLst>
            <pc:docMk/>
            <pc:sldMk cId="1476019738" sldId="262"/>
            <ac:cxnSpMk id="40" creationId="{2280EF0D-C9ED-4117-8B63-1D6D2B1C26A1}"/>
          </ac:cxnSpMkLst>
        </pc:cxnChg>
      </pc:sldChg>
      <pc:sldChg chg="modSp mod ord">
        <pc:chgData name="adrien fillon" userId="66f96a88708f0a3f" providerId="LiveId" clId="{0F64A333-DD1F-4E06-9C2A-8BBC078AE7BE}" dt="2022-09-24T12:20:03.272" v="4589"/>
        <pc:sldMkLst>
          <pc:docMk/>
          <pc:sldMk cId="2475092730" sldId="263"/>
        </pc:sldMkLst>
        <pc:spChg chg="mod">
          <ac:chgData name="adrien fillon" userId="66f96a88708f0a3f" providerId="LiveId" clId="{0F64A333-DD1F-4E06-9C2A-8BBC078AE7BE}" dt="2022-09-24T12:13:54.882" v="3862" actId="20577"/>
          <ac:spMkLst>
            <pc:docMk/>
            <pc:sldMk cId="2475092730" sldId="263"/>
            <ac:spMk id="11" creationId="{01A1B4F7-2AFE-426F-A7D8-1638F4D1034F}"/>
          </ac:spMkLst>
        </pc:spChg>
        <pc:spChg chg="mod">
          <ac:chgData name="adrien fillon" userId="66f96a88708f0a3f" providerId="LiveId" clId="{0F64A333-DD1F-4E06-9C2A-8BBC078AE7BE}" dt="2022-09-24T12:13:51.162" v="3861" actId="14100"/>
          <ac:spMkLst>
            <pc:docMk/>
            <pc:sldMk cId="2475092730" sldId="263"/>
            <ac:spMk id="12" creationId="{548321F6-8D48-4152-AD8C-9D70FBEC626D}"/>
          </ac:spMkLst>
        </pc:spChg>
        <pc:cxnChg chg="mod">
          <ac:chgData name="adrien fillon" userId="66f96a88708f0a3f" providerId="LiveId" clId="{0F64A333-DD1F-4E06-9C2A-8BBC078AE7BE}" dt="2022-09-24T12:13:28.193" v="3805" actId="20577"/>
          <ac:cxnSpMkLst>
            <pc:docMk/>
            <pc:sldMk cId="2475092730" sldId="263"/>
            <ac:cxnSpMk id="10" creationId="{1980A024-E5A1-44C9-816F-EFE7A86E259F}"/>
          </ac:cxnSpMkLst>
        </pc:cxnChg>
        <pc:cxnChg chg="mod">
          <ac:chgData name="adrien fillon" userId="66f96a88708f0a3f" providerId="LiveId" clId="{0F64A333-DD1F-4E06-9C2A-8BBC078AE7BE}" dt="2022-09-24T12:13:28.193" v="3805" actId="20577"/>
          <ac:cxnSpMkLst>
            <pc:docMk/>
            <pc:sldMk cId="2475092730" sldId="263"/>
            <ac:cxnSpMk id="20" creationId="{7985C171-AF72-44E3-BCD2-1F808B234BCC}"/>
          </ac:cxnSpMkLst>
        </pc:cxnChg>
      </pc:sldChg>
      <pc:sldChg chg="modSp mod">
        <pc:chgData name="adrien fillon" userId="66f96a88708f0a3f" providerId="LiveId" clId="{0F64A333-DD1F-4E06-9C2A-8BBC078AE7BE}" dt="2022-09-24T12:41:53.087" v="4966" actId="404"/>
        <pc:sldMkLst>
          <pc:docMk/>
          <pc:sldMk cId="2761515851" sldId="264"/>
        </pc:sldMkLst>
        <pc:spChg chg="mod">
          <ac:chgData name="adrien fillon" userId="66f96a88708f0a3f" providerId="LiveId" clId="{0F64A333-DD1F-4E06-9C2A-8BBC078AE7BE}" dt="2022-09-24T12:41:53.087" v="4966" actId="404"/>
          <ac:spMkLst>
            <pc:docMk/>
            <pc:sldMk cId="2761515851" sldId="264"/>
            <ac:spMk id="5" creationId="{B19932E0-D7FC-428F-8D98-DED58FFCB89D}"/>
          </ac:spMkLst>
        </pc:spChg>
        <pc:spChg chg="mod">
          <ac:chgData name="adrien fillon" userId="66f96a88708f0a3f" providerId="LiveId" clId="{0F64A333-DD1F-4E06-9C2A-8BBC078AE7BE}" dt="2022-09-24T12:41:45.486" v="4963" actId="1076"/>
          <ac:spMkLst>
            <pc:docMk/>
            <pc:sldMk cId="2761515851" sldId="264"/>
            <ac:spMk id="7" creationId="{ABC45F0C-8EA9-43D5-B727-6CD73AF644AE}"/>
          </ac:spMkLst>
        </pc:spChg>
      </pc:sldChg>
      <pc:sldChg chg="modSp mod modAnim">
        <pc:chgData name="adrien fillon" userId="66f96a88708f0a3f" providerId="LiveId" clId="{0F64A333-DD1F-4E06-9C2A-8BBC078AE7BE}" dt="2022-09-24T12:45:02.952" v="4989"/>
        <pc:sldMkLst>
          <pc:docMk/>
          <pc:sldMk cId="3229171051" sldId="266"/>
        </pc:sldMkLst>
        <pc:spChg chg="mod">
          <ac:chgData name="adrien fillon" userId="66f96a88708f0a3f" providerId="LiveId" clId="{0F64A333-DD1F-4E06-9C2A-8BBC078AE7BE}" dt="2022-09-24T12:14:11.920" v="3888" actId="20577"/>
          <ac:spMkLst>
            <pc:docMk/>
            <pc:sldMk cId="3229171051" sldId="266"/>
            <ac:spMk id="2" creationId="{00000000-0000-0000-0000-000000000000}"/>
          </ac:spMkLst>
        </pc:spChg>
        <pc:spChg chg="mod">
          <ac:chgData name="adrien fillon" userId="66f96a88708f0a3f" providerId="LiveId" clId="{0F64A333-DD1F-4E06-9C2A-8BBC078AE7BE}" dt="2022-09-24T12:15:38.037" v="4100" actId="27636"/>
          <ac:spMkLst>
            <pc:docMk/>
            <pc:sldMk cId="3229171051" sldId="266"/>
            <ac:spMk id="3" creationId="{00000000-0000-0000-0000-000000000000}"/>
          </ac:spMkLst>
        </pc:spChg>
        <pc:spChg chg="mod">
          <ac:chgData name="adrien fillon" userId="66f96a88708f0a3f" providerId="LiveId" clId="{0F64A333-DD1F-4E06-9C2A-8BBC078AE7BE}" dt="2022-09-24T12:18:29.339" v="4384" actId="20577"/>
          <ac:spMkLst>
            <pc:docMk/>
            <pc:sldMk cId="3229171051" sldId="266"/>
            <ac:spMk id="4" creationId="{00000000-0000-0000-0000-000000000000}"/>
          </ac:spMkLst>
        </pc:spChg>
        <pc:spChg chg="mod">
          <ac:chgData name="adrien fillon" userId="66f96a88708f0a3f" providerId="LiveId" clId="{0F64A333-DD1F-4E06-9C2A-8BBC078AE7BE}" dt="2022-09-24T12:15:38.040" v="4101" actId="27636"/>
          <ac:spMkLst>
            <pc:docMk/>
            <pc:sldMk cId="3229171051" sldId="266"/>
            <ac:spMk id="5" creationId="{00000000-0000-0000-0000-000000000000}"/>
          </ac:spMkLst>
        </pc:spChg>
        <pc:spChg chg="mod">
          <ac:chgData name="adrien fillon" userId="66f96a88708f0a3f" providerId="LiveId" clId="{0F64A333-DD1F-4E06-9C2A-8BBC078AE7BE}" dt="2022-09-24T12:18:25.550" v="4383" actId="20577"/>
          <ac:spMkLst>
            <pc:docMk/>
            <pc:sldMk cId="3229171051" sldId="266"/>
            <ac:spMk id="6" creationId="{00000000-0000-0000-0000-000000000000}"/>
          </ac:spMkLst>
        </pc:spChg>
      </pc:sldChg>
      <pc:sldChg chg="modSp mod">
        <pc:chgData name="adrien fillon" userId="66f96a88708f0a3f" providerId="LiveId" clId="{0F64A333-DD1F-4E06-9C2A-8BBC078AE7BE}" dt="2022-09-24T12:18:46.892" v="4415" actId="20577"/>
        <pc:sldMkLst>
          <pc:docMk/>
          <pc:sldMk cId="452733939" sldId="267"/>
        </pc:sldMkLst>
        <pc:spChg chg="mod">
          <ac:chgData name="adrien fillon" userId="66f96a88708f0a3f" providerId="LiveId" clId="{0F64A333-DD1F-4E06-9C2A-8BBC078AE7BE}" dt="2022-09-24T12:18:46.892" v="4415" actId="20577"/>
          <ac:spMkLst>
            <pc:docMk/>
            <pc:sldMk cId="452733939" sldId="267"/>
            <ac:spMk id="2" creationId="{00000000-0000-0000-0000-000000000000}"/>
          </ac:spMkLst>
        </pc:spChg>
      </pc:sldChg>
      <pc:sldChg chg="modSp mod">
        <pc:chgData name="adrien fillon" userId="66f96a88708f0a3f" providerId="LiveId" clId="{0F64A333-DD1F-4E06-9C2A-8BBC078AE7BE}" dt="2022-09-24T12:46:48.305" v="4991" actId="20577"/>
        <pc:sldMkLst>
          <pc:docMk/>
          <pc:sldMk cId="1548053980" sldId="269"/>
        </pc:sldMkLst>
        <pc:spChg chg="mod">
          <ac:chgData name="adrien fillon" userId="66f96a88708f0a3f" providerId="LiveId" clId="{0F64A333-DD1F-4E06-9C2A-8BBC078AE7BE}" dt="2022-09-24T12:46:48.305" v="4991" actId="20577"/>
          <ac:spMkLst>
            <pc:docMk/>
            <pc:sldMk cId="1548053980" sldId="269"/>
            <ac:spMk id="2" creationId="{00000000-0000-0000-0000-000000000000}"/>
          </ac:spMkLst>
        </pc:spChg>
        <pc:spChg chg="mod">
          <ac:chgData name="adrien fillon" userId="66f96a88708f0a3f" providerId="LiveId" clId="{0F64A333-DD1F-4E06-9C2A-8BBC078AE7BE}" dt="2022-09-24T12:19:15.386" v="4471" actId="20577"/>
          <ac:spMkLst>
            <pc:docMk/>
            <pc:sldMk cId="1548053980" sldId="269"/>
            <ac:spMk id="3" creationId="{7268BA1F-710D-4DF8-9715-58F1F29A2DC3}"/>
          </ac:spMkLst>
        </pc:spChg>
      </pc:sldChg>
      <pc:sldChg chg="modSp mod">
        <pc:chgData name="adrien fillon" userId="66f96a88708f0a3f" providerId="LiveId" clId="{0F64A333-DD1F-4E06-9C2A-8BBC078AE7BE}" dt="2022-09-24T12:42:05.682" v="4967" actId="14100"/>
        <pc:sldMkLst>
          <pc:docMk/>
          <pc:sldMk cId="3614103081" sldId="270"/>
        </pc:sldMkLst>
        <pc:spChg chg="mod">
          <ac:chgData name="adrien fillon" userId="66f96a88708f0a3f" providerId="LiveId" clId="{0F64A333-DD1F-4E06-9C2A-8BBC078AE7BE}" dt="2022-09-24T12:39:58.854" v="4945" actId="403"/>
          <ac:spMkLst>
            <pc:docMk/>
            <pc:sldMk cId="3614103081" sldId="270"/>
            <ac:spMk id="11" creationId="{C057EB3C-208E-4441-A4AF-7CE0A7135929}"/>
          </ac:spMkLst>
        </pc:spChg>
        <pc:spChg chg="mod">
          <ac:chgData name="adrien fillon" userId="66f96a88708f0a3f" providerId="LiveId" clId="{0F64A333-DD1F-4E06-9C2A-8BBC078AE7BE}" dt="2022-09-24T12:39:55.020" v="4943" actId="14100"/>
          <ac:spMkLst>
            <pc:docMk/>
            <pc:sldMk cId="3614103081" sldId="270"/>
            <ac:spMk id="12" creationId="{AF99E4AC-F53C-4291-903E-6DC8A1565448}"/>
          </ac:spMkLst>
        </pc:spChg>
        <pc:picChg chg="mod">
          <ac:chgData name="adrien fillon" userId="66f96a88708f0a3f" providerId="LiveId" clId="{0F64A333-DD1F-4E06-9C2A-8BBC078AE7BE}" dt="2022-09-24T12:39:40.373" v="4938" actId="14100"/>
          <ac:picMkLst>
            <pc:docMk/>
            <pc:sldMk cId="3614103081" sldId="270"/>
            <ac:picMk id="6" creationId="{D24B49F9-CF34-4C7A-8B77-4A72546C4222}"/>
          </ac:picMkLst>
        </pc:picChg>
        <pc:cxnChg chg="mod">
          <ac:chgData name="adrien fillon" userId="66f96a88708f0a3f" providerId="LiveId" clId="{0F64A333-DD1F-4E06-9C2A-8BBC078AE7BE}" dt="2022-09-24T12:40:03.150" v="4946" actId="14100"/>
          <ac:cxnSpMkLst>
            <pc:docMk/>
            <pc:sldMk cId="3614103081" sldId="270"/>
            <ac:cxnSpMk id="10" creationId="{6D0B4B4E-3EB0-4BE6-A27A-037A4E10C27D}"/>
          </ac:cxnSpMkLst>
        </pc:cxnChg>
        <pc:cxnChg chg="mod">
          <ac:chgData name="adrien fillon" userId="66f96a88708f0a3f" providerId="LiveId" clId="{0F64A333-DD1F-4E06-9C2A-8BBC078AE7BE}" dt="2022-09-24T12:42:05.682" v="4967" actId="14100"/>
          <ac:cxnSpMkLst>
            <pc:docMk/>
            <pc:sldMk cId="3614103081" sldId="270"/>
            <ac:cxnSpMk id="13" creationId="{CC2F8634-6584-4C6B-90BE-74249200C35D}"/>
          </ac:cxnSpMkLst>
        </pc:cxnChg>
      </pc:sldChg>
      <pc:sldChg chg="modSp mod">
        <pc:chgData name="adrien fillon" userId="66f96a88708f0a3f" providerId="LiveId" clId="{0F64A333-DD1F-4E06-9C2A-8BBC078AE7BE}" dt="2022-09-24T12:41:09.024" v="4960" actId="14100"/>
        <pc:sldMkLst>
          <pc:docMk/>
          <pc:sldMk cId="1568410533" sldId="271"/>
        </pc:sldMkLst>
        <pc:spChg chg="mod">
          <ac:chgData name="adrien fillon" userId="66f96a88708f0a3f" providerId="LiveId" clId="{0F64A333-DD1F-4E06-9C2A-8BBC078AE7BE}" dt="2022-09-24T12:40:54.668" v="4957" actId="1076"/>
          <ac:spMkLst>
            <pc:docMk/>
            <pc:sldMk cId="1568410533" sldId="271"/>
            <ac:spMk id="11" creationId="{C057EB3C-208E-4441-A4AF-7CE0A7135929}"/>
          </ac:spMkLst>
        </pc:spChg>
        <pc:spChg chg="mod">
          <ac:chgData name="adrien fillon" userId="66f96a88708f0a3f" providerId="LiveId" clId="{0F64A333-DD1F-4E06-9C2A-8BBC078AE7BE}" dt="2022-09-24T12:41:03.190" v="4959" actId="1076"/>
          <ac:spMkLst>
            <pc:docMk/>
            <pc:sldMk cId="1568410533" sldId="271"/>
            <ac:spMk id="12" creationId="{AF99E4AC-F53C-4291-903E-6DC8A1565448}"/>
          </ac:spMkLst>
        </pc:spChg>
        <pc:picChg chg="mod">
          <ac:chgData name="adrien fillon" userId="66f96a88708f0a3f" providerId="LiveId" clId="{0F64A333-DD1F-4E06-9C2A-8BBC078AE7BE}" dt="2022-09-24T12:40:50.801" v="4956" actId="14100"/>
          <ac:picMkLst>
            <pc:docMk/>
            <pc:sldMk cId="1568410533" sldId="271"/>
            <ac:picMk id="3" creationId="{FCEC624E-DF6C-4859-B5AA-5E243D2CC476}"/>
          </ac:picMkLst>
        </pc:picChg>
        <pc:cxnChg chg="mod">
          <ac:chgData name="adrien fillon" userId="66f96a88708f0a3f" providerId="LiveId" clId="{0F64A333-DD1F-4E06-9C2A-8BBC078AE7BE}" dt="2022-09-24T12:40:58.130" v="4958" actId="14100"/>
          <ac:cxnSpMkLst>
            <pc:docMk/>
            <pc:sldMk cId="1568410533" sldId="271"/>
            <ac:cxnSpMk id="10" creationId="{6D0B4B4E-3EB0-4BE6-A27A-037A4E10C27D}"/>
          </ac:cxnSpMkLst>
        </pc:cxnChg>
        <pc:cxnChg chg="mod">
          <ac:chgData name="adrien fillon" userId="66f96a88708f0a3f" providerId="LiveId" clId="{0F64A333-DD1F-4E06-9C2A-8BBC078AE7BE}" dt="2022-09-24T12:41:09.024" v="4960" actId="14100"/>
          <ac:cxnSpMkLst>
            <pc:docMk/>
            <pc:sldMk cId="1568410533" sldId="271"/>
            <ac:cxnSpMk id="13" creationId="{CC2F8634-6584-4C6B-90BE-74249200C35D}"/>
          </ac:cxnSpMkLst>
        </pc:cxnChg>
      </pc:sldChg>
      <pc:sldChg chg="modSp mod modAnim">
        <pc:chgData name="adrien fillon" userId="66f96a88708f0a3f" providerId="LiveId" clId="{0F64A333-DD1F-4E06-9C2A-8BBC078AE7BE}" dt="2022-09-24T12:23:48.533" v="4818" actId="20577"/>
        <pc:sldMkLst>
          <pc:docMk/>
          <pc:sldMk cId="3721422299" sldId="273"/>
        </pc:sldMkLst>
        <pc:spChg chg="mod">
          <ac:chgData name="adrien fillon" userId="66f96a88708f0a3f" providerId="LiveId" clId="{0F64A333-DD1F-4E06-9C2A-8BBC078AE7BE}" dt="2022-09-24T11:47:20.699" v="307" actId="20577"/>
          <ac:spMkLst>
            <pc:docMk/>
            <pc:sldMk cId="3721422299" sldId="273"/>
            <ac:spMk id="2" creationId="{A5B7769D-11A3-4DDE-9633-7D640F9B2438}"/>
          </ac:spMkLst>
        </pc:spChg>
        <pc:spChg chg="mod">
          <ac:chgData name="adrien fillon" userId="66f96a88708f0a3f" providerId="LiveId" clId="{0F64A333-DD1F-4E06-9C2A-8BBC078AE7BE}" dt="2022-09-24T11:47:23.428" v="308" actId="20577"/>
          <ac:spMkLst>
            <pc:docMk/>
            <pc:sldMk cId="3721422299" sldId="273"/>
            <ac:spMk id="3" creationId="{F18D0E14-0816-47F6-A1C2-7A280A44DD5E}"/>
          </ac:spMkLst>
        </pc:spChg>
        <pc:spChg chg="mod">
          <ac:chgData name="adrien fillon" userId="66f96a88708f0a3f" providerId="LiveId" clId="{0F64A333-DD1F-4E06-9C2A-8BBC078AE7BE}" dt="2022-09-24T12:23:48.533" v="4818" actId="20577"/>
          <ac:spMkLst>
            <pc:docMk/>
            <pc:sldMk cId="3721422299" sldId="273"/>
            <ac:spMk id="4" creationId="{7B218F44-6979-40F2-BB31-F54350C3D4A4}"/>
          </ac:spMkLst>
        </pc:spChg>
        <pc:spChg chg="mod">
          <ac:chgData name="adrien fillon" userId="66f96a88708f0a3f" providerId="LiveId" clId="{0F64A333-DD1F-4E06-9C2A-8BBC078AE7BE}" dt="2022-09-24T11:47:47.004" v="368" actId="20577"/>
          <ac:spMkLst>
            <pc:docMk/>
            <pc:sldMk cId="3721422299" sldId="273"/>
            <ac:spMk id="5" creationId="{4A9DCA23-855F-4D97-9AE8-799D52E46ACF}"/>
          </ac:spMkLst>
        </pc:spChg>
        <pc:spChg chg="mod">
          <ac:chgData name="adrien fillon" userId="66f96a88708f0a3f" providerId="LiveId" clId="{0F64A333-DD1F-4E06-9C2A-8BBC078AE7BE}" dt="2022-09-24T11:48:24.813" v="489" actId="27636"/>
          <ac:spMkLst>
            <pc:docMk/>
            <pc:sldMk cId="3721422299" sldId="273"/>
            <ac:spMk id="6" creationId="{CA782533-17B9-4431-8825-E903FF15FBCA}"/>
          </ac:spMkLst>
        </pc:spChg>
        <pc:spChg chg="mod">
          <ac:chgData name="adrien fillon" userId="66f96a88708f0a3f" providerId="LiveId" clId="{0F64A333-DD1F-4E06-9C2A-8BBC078AE7BE}" dt="2022-09-24T11:49:34.838" v="698" actId="20577"/>
          <ac:spMkLst>
            <pc:docMk/>
            <pc:sldMk cId="3721422299" sldId="273"/>
            <ac:spMk id="7" creationId="{360C4843-C9EA-4929-8EED-D28F3EAF1352}"/>
          </ac:spMkLst>
        </pc:spChg>
        <pc:spChg chg="mod">
          <ac:chgData name="adrien fillon" userId="66f96a88708f0a3f" providerId="LiveId" clId="{0F64A333-DD1F-4E06-9C2A-8BBC078AE7BE}" dt="2022-09-24T11:49:52.747" v="737" actId="20577"/>
          <ac:spMkLst>
            <pc:docMk/>
            <pc:sldMk cId="3721422299" sldId="273"/>
            <ac:spMk id="8" creationId="{73F764F0-A323-4BBD-AF49-1A884E390477}"/>
          </ac:spMkLst>
        </pc:spChg>
        <pc:picChg chg="mod">
          <ac:chgData name="adrien fillon" userId="66f96a88708f0a3f" providerId="LiveId" clId="{0F64A333-DD1F-4E06-9C2A-8BBC078AE7BE}" dt="2022-09-24T11:49:58.513" v="738" actId="14100"/>
          <ac:picMkLst>
            <pc:docMk/>
            <pc:sldMk cId="3721422299" sldId="273"/>
            <ac:picMk id="10" creationId="{EA6F7040-C542-4260-98C1-73A2548E1165}"/>
          </ac:picMkLst>
        </pc:picChg>
      </pc:sldChg>
      <pc:sldChg chg="modSp mod">
        <pc:chgData name="adrien fillon" userId="66f96a88708f0a3f" providerId="LiveId" clId="{0F64A333-DD1F-4E06-9C2A-8BBC078AE7BE}" dt="2022-09-24T12:19:24.205" v="4481" actId="6549"/>
        <pc:sldMkLst>
          <pc:docMk/>
          <pc:sldMk cId="537379382" sldId="276"/>
        </pc:sldMkLst>
        <pc:spChg chg="mod">
          <ac:chgData name="adrien fillon" userId="66f96a88708f0a3f" providerId="LiveId" clId="{0F64A333-DD1F-4E06-9C2A-8BBC078AE7BE}" dt="2022-09-24T12:19:24.205" v="4481" actId="6549"/>
          <ac:spMkLst>
            <pc:docMk/>
            <pc:sldMk cId="537379382" sldId="276"/>
            <ac:spMk id="2" creationId="{82EB4E3B-C5B7-4483-9583-95CE42EC814D}"/>
          </ac:spMkLst>
        </pc:spChg>
      </pc:sldChg>
      <pc:sldChg chg="modSp mod modAnim">
        <pc:chgData name="adrien fillon" userId="66f96a88708f0a3f" providerId="LiveId" clId="{0F64A333-DD1F-4E06-9C2A-8BBC078AE7BE}" dt="2022-09-24T12:36:55.813" v="4932" actId="20577"/>
        <pc:sldMkLst>
          <pc:docMk/>
          <pc:sldMk cId="4142588312" sldId="277"/>
        </pc:sldMkLst>
        <pc:spChg chg="mod">
          <ac:chgData name="adrien fillon" userId="66f96a88708f0a3f" providerId="LiveId" clId="{0F64A333-DD1F-4E06-9C2A-8BBC078AE7BE}" dt="2022-09-24T12:04:30.568" v="2477" actId="20577"/>
          <ac:spMkLst>
            <pc:docMk/>
            <pc:sldMk cId="4142588312" sldId="277"/>
            <ac:spMk id="2" creationId="{06206916-FED8-4D60-8387-DCC737B72A1F}"/>
          </ac:spMkLst>
        </pc:spChg>
        <pc:spChg chg="mod">
          <ac:chgData name="adrien fillon" userId="66f96a88708f0a3f" providerId="LiveId" clId="{0F64A333-DD1F-4E06-9C2A-8BBC078AE7BE}" dt="2022-09-24T12:04:54.267" v="2519" actId="20577"/>
          <ac:spMkLst>
            <pc:docMk/>
            <pc:sldMk cId="4142588312" sldId="277"/>
            <ac:spMk id="6" creationId="{C951920E-06C0-4C31-AA3B-0357F00B6370}"/>
          </ac:spMkLst>
        </pc:spChg>
        <pc:spChg chg="mod">
          <ac:chgData name="adrien fillon" userId="66f96a88708f0a3f" providerId="LiveId" clId="{0F64A333-DD1F-4E06-9C2A-8BBC078AE7BE}" dt="2022-09-24T12:05:24.798" v="2628" actId="20577"/>
          <ac:spMkLst>
            <pc:docMk/>
            <pc:sldMk cId="4142588312" sldId="277"/>
            <ac:spMk id="7" creationId="{1F52A05A-81FA-46A1-B4C4-57C634C586FE}"/>
          </ac:spMkLst>
        </pc:spChg>
        <pc:spChg chg="mod">
          <ac:chgData name="adrien fillon" userId="66f96a88708f0a3f" providerId="LiveId" clId="{0F64A333-DD1F-4E06-9C2A-8BBC078AE7BE}" dt="2022-09-24T12:36:43.053" v="4931" actId="20577"/>
          <ac:spMkLst>
            <pc:docMk/>
            <pc:sldMk cId="4142588312" sldId="277"/>
            <ac:spMk id="8" creationId="{1EA8DF6A-E534-493F-92AF-51D5ADE1CCC5}"/>
          </ac:spMkLst>
        </pc:spChg>
        <pc:spChg chg="mod">
          <ac:chgData name="adrien fillon" userId="66f96a88708f0a3f" providerId="LiveId" clId="{0F64A333-DD1F-4E06-9C2A-8BBC078AE7BE}" dt="2022-09-24T12:36:55.813" v="4932" actId="20577"/>
          <ac:spMkLst>
            <pc:docMk/>
            <pc:sldMk cId="4142588312" sldId="277"/>
            <ac:spMk id="9" creationId="{7CE0D709-3073-4E4C-AB2F-8FD455FAB49F}"/>
          </ac:spMkLst>
        </pc:spChg>
      </pc:sldChg>
      <pc:sldChg chg="delSp modSp new mod">
        <pc:chgData name="adrien fillon" userId="66f96a88708f0a3f" providerId="LiveId" clId="{0F64A333-DD1F-4E06-9C2A-8BBC078AE7BE}" dt="2022-09-24T11:50:45.693" v="757" actId="20577"/>
        <pc:sldMkLst>
          <pc:docMk/>
          <pc:sldMk cId="3986930217" sldId="278"/>
        </pc:sldMkLst>
        <pc:spChg chg="mod">
          <ac:chgData name="adrien fillon" userId="66f96a88708f0a3f" providerId="LiveId" clId="{0F64A333-DD1F-4E06-9C2A-8BBC078AE7BE}" dt="2022-09-24T11:50:45.693" v="757" actId="20577"/>
          <ac:spMkLst>
            <pc:docMk/>
            <pc:sldMk cId="3986930217" sldId="278"/>
            <ac:spMk id="2" creationId="{1AF3545D-8676-8877-590A-1782A33D35AB}"/>
          </ac:spMkLst>
        </pc:spChg>
        <pc:spChg chg="del">
          <ac:chgData name="adrien fillon" userId="66f96a88708f0a3f" providerId="LiveId" clId="{0F64A333-DD1F-4E06-9C2A-8BBC078AE7BE}" dt="2022-09-24T11:50:34.081" v="753" actId="478"/>
          <ac:spMkLst>
            <pc:docMk/>
            <pc:sldMk cId="3986930217" sldId="278"/>
            <ac:spMk id="3" creationId="{F0208E71-DA13-12B3-AA40-0848040838F5}"/>
          </ac:spMkLst>
        </pc:spChg>
      </pc:sldChg>
      <pc:sldChg chg="addSp delSp modSp new mod delAnim modAnim">
        <pc:chgData name="adrien fillon" userId="66f96a88708f0a3f" providerId="LiveId" clId="{0F64A333-DD1F-4E06-9C2A-8BBC078AE7BE}" dt="2022-09-25T05:34:21.119" v="5005"/>
        <pc:sldMkLst>
          <pc:docMk/>
          <pc:sldMk cId="2277697487" sldId="279"/>
        </pc:sldMkLst>
        <pc:spChg chg="del">
          <ac:chgData name="adrien fillon" userId="66f96a88708f0a3f" providerId="LiveId" clId="{0F64A333-DD1F-4E06-9C2A-8BBC078AE7BE}" dt="2022-09-24T11:51:44.441" v="777" actId="478"/>
          <ac:spMkLst>
            <pc:docMk/>
            <pc:sldMk cId="2277697487" sldId="279"/>
            <ac:spMk id="2" creationId="{2BD297EE-07FB-352B-B87A-573DAF6A2712}"/>
          </ac:spMkLst>
        </pc:spChg>
        <pc:spChg chg="mod">
          <ac:chgData name="adrien fillon" userId="66f96a88708f0a3f" providerId="LiveId" clId="{0F64A333-DD1F-4E06-9C2A-8BBC078AE7BE}" dt="2022-09-24T12:31:01.736" v="4829" actId="27636"/>
          <ac:spMkLst>
            <pc:docMk/>
            <pc:sldMk cId="2277697487" sldId="279"/>
            <ac:spMk id="3" creationId="{E43B6C97-980F-BA79-DCB6-CD3D10ADF7F6}"/>
          </ac:spMkLst>
        </pc:spChg>
        <pc:spChg chg="add mod">
          <ac:chgData name="adrien fillon" userId="66f96a88708f0a3f" providerId="LiveId" clId="{0F64A333-DD1F-4E06-9C2A-8BBC078AE7BE}" dt="2022-09-24T12:33:53.757" v="4929" actId="20577"/>
          <ac:spMkLst>
            <pc:docMk/>
            <pc:sldMk cId="2277697487" sldId="279"/>
            <ac:spMk id="4" creationId="{C970BEAD-A6DD-5E45-7ACF-F82002A5071D}"/>
          </ac:spMkLst>
        </pc:spChg>
        <pc:spChg chg="add mod">
          <ac:chgData name="adrien fillon" userId="66f96a88708f0a3f" providerId="LiveId" clId="{0F64A333-DD1F-4E06-9C2A-8BBC078AE7BE}" dt="2022-09-24T12:32:32.743" v="4911" actId="27636"/>
          <ac:spMkLst>
            <pc:docMk/>
            <pc:sldMk cId="2277697487" sldId="279"/>
            <ac:spMk id="5" creationId="{988E9DBE-D8A7-6EF1-7491-61EDF7453C76}"/>
          </ac:spMkLst>
        </pc:spChg>
        <pc:spChg chg="add mod">
          <ac:chgData name="adrien fillon" userId="66f96a88708f0a3f" providerId="LiveId" clId="{0F64A333-DD1F-4E06-9C2A-8BBC078AE7BE}" dt="2022-09-24T12:33:05.257" v="4919" actId="14100"/>
          <ac:spMkLst>
            <pc:docMk/>
            <pc:sldMk cId="2277697487" sldId="279"/>
            <ac:spMk id="6" creationId="{75E08DF4-4594-DE84-B8AC-30F96E6CDDCE}"/>
          </ac:spMkLst>
        </pc:spChg>
        <pc:spChg chg="add del mod">
          <ac:chgData name="adrien fillon" userId="66f96a88708f0a3f" providerId="LiveId" clId="{0F64A333-DD1F-4E06-9C2A-8BBC078AE7BE}" dt="2022-09-25T05:32:25.664" v="4995" actId="478"/>
          <ac:spMkLst>
            <pc:docMk/>
            <pc:sldMk cId="2277697487" sldId="279"/>
            <ac:spMk id="7" creationId="{AF69B976-E3AA-A612-3ADD-986DC2313677}"/>
          </ac:spMkLst>
        </pc:spChg>
        <pc:picChg chg="add mod">
          <ac:chgData name="adrien fillon" userId="66f96a88708f0a3f" providerId="LiveId" clId="{0F64A333-DD1F-4E06-9C2A-8BBC078AE7BE}" dt="2022-09-25T05:32:39.672" v="4998" actId="1076"/>
          <ac:picMkLst>
            <pc:docMk/>
            <pc:sldMk cId="2277697487" sldId="279"/>
            <ac:picMk id="8" creationId="{FD836F26-6B18-C5B6-3EE5-DB33E85795D6}"/>
          </ac:picMkLst>
        </pc:picChg>
        <pc:picChg chg="add mod">
          <ac:chgData name="adrien fillon" userId="66f96a88708f0a3f" providerId="LiveId" clId="{0F64A333-DD1F-4E06-9C2A-8BBC078AE7BE}" dt="2022-09-25T05:34:05.155" v="5003" actId="1076"/>
          <ac:picMkLst>
            <pc:docMk/>
            <pc:sldMk cId="2277697487" sldId="279"/>
            <ac:picMk id="10" creationId="{155E029E-B371-B93C-AD08-1658D3CE6B45}"/>
          </ac:picMkLst>
        </pc:picChg>
      </pc:sldChg>
      <pc:sldChg chg="modSp add mod">
        <pc:chgData name="adrien fillon" userId="66f96a88708f0a3f" providerId="LiveId" clId="{0F64A333-DD1F-4E06-9C2A-8BBC078AE7BE}" dt="2022-09-24T11:51:10.368" v="776" actId="20577"/>
        <pc:sldMkLst>
          <pc:docMk/>
          <pc:sldMk cId="3779219486" sldId="280"/>
        </pc:sldMkLst>
        <pc:spChg chg="mod">
          <ac:chgData name="adrien fillon" userId="66f96a88708f0a3f" providerId="LiveId" clId="{0F64A333-DD1F-4E06-9C2A-8BBC078AE7BE}" dt="2022-09-24T11:51:10.368" v="776" actId="20577"/>
          <ac:spMkLst>
            <pc:docMk/>
            <pc:sldMk cId="3779219486" sldId="280"/>
            <ac:spMk id="2" creationId="{1AF3545D-8676-8877-590A-1782A33D35AB}"/>
          </ac:spMkLst>
        </pc:spChg>
      </pc:sldChg>
      <pc:sldChg chg="addSp delSp modSp new mod modAnim">
        <pc:chgData name="adrien fillon" userId="66f96a88708f0a3f" providerId="LiveId" clId="{0F64A333-DD1F-4E06-9C2A-8BBC078AE7BE}" dt="2022-09-25T05:37:58.570" v="5018" actId="1076"/>
        <pc:sldMkLst>
          <pc:docMk/>
          <pc:sldMk cId="2807921695" sldId="281"/>
        </pc:sldMkLst>
        <pc:spChg chg="del mod">
          <ac:chgData name="adrien fillon" userId="66f96a88708f0a3f" providerId="LiveId" clId="{0F64A333-DD1F-4E06-9C2A-8BBC078AE7BE}" dt="2022-09-25T05:36:33.813" v="5006" actId="478"/>
          <ac:spMkLst>
            <pc:docMk/>
            <pc:sldMk cId="2807921695" sldId="281"/>
            <ac:spMk id="3" creationId="{09B4E376-7363-E1AC-A9E2-C7FAA34012B0}"/>
          </ac:spMkLst>
        </pc:spChg>
        <pc:spChg chg="add del mod">
          <ac:chgData name="adrien fillon" userId="66f96a88708f0a3f" providerId="LiveId" clId="{0F64A333-DD1F-4E06-9C2A-8BBC078AE7BE}" dt="2022-09-25T05:37:40.453" v="5013" actId="22"/>
          <ac:spMkLst>
            <pc:docMk/>
            <pc:sldMk cId="2807921695" sldId="281"/>
            <ac:spMk id="5" creationId="{4A20E795-B167-4D4F-DBFD-6EFE9AB2E1E1}"/>
          </ac:spMkLst>
        </pc:spChg>
        <pc:picChg chg="add mod">
          <ac:chgData name="adrien fillon" userId="66f96a88708f0a3f" providerId="LiveId" clId="{0F64A333-DD1F-4E06-9C2A-8BBC078AE7BE}" dt="2022-09-25T05:36:39.536" v="5009" actId="1076"/>
          <ac:picMkLst>
            <pc:docMk/>
            <pc:sldMk cId="2807921695" sldId="281"/>
            <ac:picMk id="7" creationId="{F362539D-BA96-FCC6-61FB-E69C22B5B868}"/>
          </ac:picMkLst>
        </pc:picChg>
        <pc:picChg chg="add mod">
          <ac:chgData name="adrien fillon" userId="66f96a88708f0a3f" providerId="LiveId" clId="{0F64A333-DD1F-4E06-9C2A-8BBC078AE7BE}" dt="2022-09-25T05:37:55.817" v="5017" actId="1076"/>
          <ac:picMkLst>
            <pc:docMk/>
            <pc:sldMk cId="2807921695" sldId="281"/>
            <ac:picMk id="9" creationId="{CBEAFDD4-AD53-F69D-9595-85F4B59DAE5E}"/>
          </ac:picMkLst>
        </pc:picChg>
        <pc:picChg chg="add mod ord">
          <ac:chgData name="adrien fillon" userId="66f96a88708f0a3f" providerId="LiveId" clId="{0F64A333-DD1F-4E06-9C2A-8BBC078AE7BE}" dt="2022-09-25T05:37:58.570" v="5018" actId="1076"/>
          <ac:picMkLst>
            <pc:docMk/>
            <pc:sldMk cId="2807921695" sldId="281"/>
            <ac:picMk id="11" creationId="{4E271284-8E1A-0E0E-05FB-C536D94B0229}"/>
          </ac:picMkLst>
        </pc:picChg>
      </pc:sldChg>
      <pc:sldChg chg="addSp delSp modSp new mod modAnim">
        <pc:chgData name="adrien fillon" userId="66f96a88708f0a3f" providerId="LiveId" clId="{0F64A333-DD1F-4E06-9C2A-8BBC078AE7BE}" dt="2022-09-25T05:41:51.273" v="5030" actId="1076"/>
        <pc:sldMkLst>
          <pc:docMk/>
          <pc:sldMk cId="1967714809" sldId="282"/>
        </pc:sldMkLst>
        <pc:spChg chg="mod">
          <ac:chgData name="adrien fillon" userId="66f96a88708f0a3f" providerId="LiveId" clId="{0F64A333-DD1F-4E06-9C2A-8BBC078AE7BE}" dt="2022-09-24T11:58:50.782" v="1883" actId="20577"/>
          <ac:spMkLst>
            <pc:docMk/>
            <pc:sldMk cId="1967714809" sldId="282"/>
            <ac:spMk id="2" creationId="{7EED8EC3-9DB7-D47F-ED29-9FF29022123C}"/>
          </ac:spMkLst>
        </pc:spChg>
        <pc:spChg chg="del mod">
          <ac:chgData name="adrien fillon" userId="66f96a88708f0a3f" providerId="LiveId" clId="{0F64A333-DD1F-4E06-9C2A-8BBC078AE7BE}" dt="2022-09-25T05:41:28.219" v="5024" actId="478"/>
          <ac:spMkLst>
            <pc:docMk/>
            <pc:sldMk cId="1967714809" sldId="282"/>
            <ac:spMk id="3" creationId="{DF3AAA90-320E-F2DB-2424-515E5A8A1FAC}"/>
          </ac:spMkLst>
        </pc:spChg>
        <pc:spChg chg="add mod">
          <ac:chgData name="adrien fillon" userId="66f96a88708f0a3f" providerId="LiveId" clId="{0F64A333-DD1F-4E06-9C2A-8BBC078AE7BE}" dt="2022-09-25T05:41:28.219" v="5024" actId="478"/>
          <ac:spMkLst>
            <pc:docMk/>
            <pc:sldMk cId="1967714809" sldId="282"/>
            <ac:spMk id="7" creationId="{4748523D-21C7-5AEE-BBBB-8914DE9042B6}"/>
          </ac:spMkLst>
        </pc:spChg>
        <pc:picChg chg="add mod">
          <ac:chgData name="adrien fillon" userId="66f96a88708f0a3f" providerId="LiveId" clId="{0F64A333-DD1F-4E06-9C2A-8BBC078AE7BE}" dt="2022-09-25T05:41:35.093" v="5026" actId="14100"/>
          <ac:picMkLst>
            <pc:docMk/>
            <pc:sldMk cId="1967714809" sldId="282"/>
            <ac:picMk id="5" creationId="{65CDB982-C475-7F87-5EA8-69EF59D6B3C4}"/>
          </ac:picMkLst>
        </pc:picChg>
        <pc:picChg chg="add mod">
          <ac:chgData name="adrien fillon" userId="66f96a88708f0a3f" providerId="LiveId" clId="{0F64A333-DD1F-4E06-9C2A-8BBC078AE7BE}" dt="2022-09-25T05:41:51.273" v="5030" actId="1076"/>
          <ac:picMkLst>
            <pc:docMk/>
            <pc:sldMk cId="1967714809" sldId="282"/>
            <ac:picMk id="9" creationId="{3313856C-E4E8-3274-9663-FEEB45B96A94}"/>
          </ac:picMkLst>
        </pc:picChg>
      </pc:sldChg>
      <pc:sldChg chg="addSp delSp modSp new mod modAnim">
        <pc:chgData name="adrien fillon" userId="66f96a88708f0a3f" providerId="LiveId" clId="{0F64A333-DD1F-4E06-9C2A-8BBC078AE7BE}" dt="2022-09-25T05:46:54.030" v="5077"/>
        <pc:sldMkLst>
          <pc:docMk/>
          <pc:sldMk cId="201981146" sldId="283"/>
        </pc:sldMkLst>
        <pc:spChg chg="del mod">
          <ac:chgData name="adrien fillon" userId="66f96a88708f0a3f" providerId="LiveId" clId="{0F64A333-DD1F-4E06-9C2A-8BBC078AE7BE}" dt="2022-09-25T05:45:18.429" v="5058" actId="478"/>
          <ac:spMkLst>
            <pc:docMk/>
            <pc:sldMk cId="201981146" sldId="283"/>
            <ac:spMk id="2" creationId="{5F3EA6E1-E55A-BA72-2118-AF2684370631}"/>
          </ac:spMkLst>
        </pc:spChg>
        <pc:spChg chg="mod">
          <ac:chgData name="adrien fillon" userId="66f96a88708f0a3f" providerId="LiveId" clId="{0F64A333-DD1F-4E06-9C2A-8BBC078AE7BE}" dt="2022-09-25T05:45:09.089" v="5054" actId="1076"/>
          <ac:spMkLst>
            <pc:docMk/>
            <pc:sldMk cId="201981146" sldId="283"/>
            <ac:spMk id="3" creationId="{9BAB64C5-2D91-4CFA-A003-6AA9E820DAF7}"/>
          </ac:spMkLst>
        </pc:spChg>
        <pc:spChg chg="add del mod">
          <ac:chgData name="adrien fillon" userId="66f96a88708f0a3f" providerId="LiveId" clId="{0F64A333-DD1F-4E06-9C2A-8BBC078AE7BE}" dt="2022-09-25T05:45:19.930" v="5059" actId="478"/>
          <ac:spMkLst>
            <pc:docMk/>
            <pc:sldMk cId="201981146" sldId="283"/>
            <ac:spMk id="7" creationId="{6DE3D1B0-EDD7-0CE0-77F8-5D77786A27E3}"/>
          </ac:spMkLst>
        </pc:spChg>
        <pc:picChg chg="add mod">
          <ac:chgData name="adrien fillon" userId="66f96a88708f0a3f" providerId="LiveId" clId="{0F64A333-DD1F-4E06-9C2A-8BBC078AE7BE}" dt="2022-09-25T05:45:22.350" v="5060" actId="1076"/>
          <ac:picMkLst>
            <pc:docMk/>
            <pc:sldMk cId="201981146" sldId="283"/>
            <ac:picMk id="5" creationId="{C6A7D14D-3E05-9B30-3130-71B4BE4D8038}"/>
          </ac:picMkLst>
        </pc:picChg>
        <pc:picChg chg="add mod">
          <ac:chgData name="adrien fillon" userId="66f96a88708f0a3f" providerId="LiveId" clId="{0F64A333-DD1F-4E06-9C2A-8BBC078AE7BE}" dt="2022-09-25T05:45:49.145" v="5063" actId="14100"/>
          <ac:picMkLst>
            <pc:docMk/>
            <pc:sldMk cId="201981146" sldId="283"/>
            <ac:picMk id="9" creationId="{409CB66C-7B38-30E9-DFC9-A984E0FCD85B}"/>
          </ac:picMkLst>
        </pc:picChg>
        <pc:cxnChg chg="add mod">
          <ac:chgData name="adrien fillon" userId="66f96a88708f0a3f" providerId="LiveId" clId="{0F64A333-DD1F-4E06-9C2A-8BBC078AE7BE}" dt="2022-09-25T05:46:16.485" v="5067" actId="14100"/>
          <ac:cxnSpMkLst>
            <pc:docMk/>
            <pc:sldMk cId="201981146" sldId="283"/>
            <ac:cxnSpMk id="10" creationId="{FA735772-CAA0-3AB2-E9BC-5CC93058D92D}"/>
          </ac:cxnSpMkLst>
        </pc:cxnChg>
        <pc:cxnChg chg="add mod">
          <ac:chgData name="adrien fillon" userId="66f96a88708f0a3f" providerId="LiveId" clId="{0F64A333-DD1F-4E06-9C2A-8BBC078AE7BE}" dt="2022-09-25T05:46:23.579" v="5069" actId="1076"/>
          <ac:cxnSpMkLst>
            <pc:docMk/>
            <pc:sldMk cId="201981146" sldId="283"/>
            <ac:cxnSpMk id="13" creationId="{C3BC5AA6-2756-BB18-BF26-1B67BB1241A9}"/>
          </ac:cxnSpMkLst>
        </pc:cxnChg>
        <pc:cxnChg chg="add mod">
          <ac:chgData name="adrien fillon" userId="66f96a88708f0a3f" providerId="LiveId" clId="{0F64A333-DD1F-4E06-9C2A-8BBC078AE7BE}" dt="2022-09-25T05:46:48.991" v="5076" actId="14100"/>
          <ac:cxnSpMkLst>
            <pc:docMk/>
            <pc:sldMk cId="201981146" sldId="283"/>
            <ac:cxnSpMk id="14" creationId="{61A86AC7-8263-7361-00D5-C7627DAF8414}"/>
          </ac:cxnSpMkLst>
        </pc:cxnChg>
        <pc:cxnChg chg="add mod">
          <ac:chgData name="adrien fillon" userId="66f96a88708f0a3f" providerId="LiveId" clId="{0F64A333-DD1F-4E06-9C2A-8BBC078AE7BE}" dt="2022-09-25T05:46:44.381" v="5075" actId="14100"/>
          <ac:cxnSpMkLst>
            <pc:docMk/>
            <pc:sldMk cId="201981146" sldId="283"/>
            <ac:cxnSpMk id="16" creationId="{3BB65242-59A4-7419-6067-93C0EA73A7CC}"/>
          </ac:cxnSpMkLst>
        </pc:cxnChg>
      </pc:sldChg>
      <pc:sldChg chg="addSp delSp modSp new mod">
        <pc:chgData name="adrien fillon" userId="66f96a88708f0a3f" providerId="LiveId" clId="{0F64A333-DD1F-4E06-9C2A-8BBC078AE7BE}" dt="2022-09-25T05:55:56.447" v="5101" actId="14100"/>
        <pc:sldMkLst>
          <pc:docMk/>
          <pc:sldMk cId="2460527706" sldId="284"/>
        </pc:sldMkLst>
        <pc:spChg chg="del mod">
          <ac:chgData name="adrien fillon" userId="66f96a88708f0a3f" providerId="LiveId" clId="{0F64A333-DD1F-4E06-9C2A-8BBC078AE7BE}" dt="2022-09-25T05:52:13.377" v="5080" actId="478"/>
          <ac:spMkLst>
            <pc:docMk/>
            <pc:sldMk cId="2460527706" sldId="284"/>
            <ac:spMk id="2" creationId="{8F829F8E-39B8-6AA6-D3D6-FBEBCCB256BD}"/>
          </ac:spMkLst>
        </pc:spChg>
        <pc:spChg chg="del mod">
          <ac:chgData name="adrien fillon" userId="66f96a88708f0a3f" providerId="LiveId" clId="{0F64A333-DD1F-4E06-9C2A-8BBC078AE7BE}" dt="2022-09-25T05:52:09.481" v="5078" actId="478"/>
          <ac:spMkLst>
            <pc:docMk/>
            <pc:sldMk cId="2460527706" sldId="284"/>
            <ac:spMk id="3" creationId="{6657B206-006A-4D85-3158-BB046ED65AA7}"/>
          </ac:spMkLst>
        </pc:spChg>
        <pc:spChg chg="add del mod">
          <ac:chgData name="adrien fillon" userId="66f96a88708f0a3f" providerId="LiveId" clId="{0F64A333-DD1F-4E06-9C2A-8BBC078AE7BE}" dt="2022-09-25T05:52:11.023" v="5079" actId="478"/>
          <ac:spMkLst>
            <pc:docMk/>
            <pc:sldMk cId="2460527706" sldId="284"/>
            <ac:spMk id="5" creationId="{7621E1B6-872C-1593-76F7-B04E7C6A1306}"/>
          </ac:spMkLst>
        </pc:spChg>
        <pc:spChg chg="add del mod">
          <ac:chgData name="adrien fillon" userId="66f96a88708f0a3f" providerId="LiveId" clId="{0F64A333-DD1F-4E06-9C2A-8BBC078AE7BE}" dt="2022-09-25T05:52:14.733" v="5081" actId="478"/>
          <ac:spMkLst>
            <pc:docMk/>
            <pc:sldMk cId="2460527706" sldId="284"/>
            <ac:spMk id="7" creationId="{DA0FCCE9-AE9B-40CA-8EF7-6BA96FD28108}"/>
          </ac:spMkLst>
        </pc:spChg>
        <pc:spChg chg="add mod">
          <ac:chgData name="adrien fillon" userId="66f96a88708f0a3f" providerId="LiveId" clId="{0F64A333-DD1F-4E06-9C2A-8BBC078AE7BE}" dt="2022-09-25T05:55:48.683" v="5099" actId="1582"/>
          <ac:spMkLst>
            <pc:docMk/>
            <pc:sldMk cId="2460527706" sldId="284"/>
            <ac:spMk id="15" creationId="{DB81ACA0-AE31-9009-C3C5-6D2BA09F0BB2}"/>
          </ac:spMkLst>
        </pc:spChg>
        <pc:picChg chg="add mod">
          <ac:chgData name="adrien fillon" userId="66f96a88708f0a3f" providerId="LiveId" clId="{0F64A333-DD1F-4E06-9C2A-8BBC078AE7BE}" dt="2022-09-25T05:55:56.447" v="5101" actId="14100"/>
          <ac:picMkLst>
            <pc:docMk/>
            <pc:sldMk cId="2460527706" sldId="284"/>
            <ac:picMk id="9" creationId="{72B5D3C8-B5E7-4E1D-2A99-8998A9776A73}"/>
          </ac:picMkLst>
        </pc:picChg>
        <pc:picChg chg="add mod">
          <ac:chgData name="adrien fillon" userId="66f96a88708f0a3f" providerId="LiveId" clId="{0F64A333-DD1F-4E06-9C2A-8BBC078AE7BE}" dt="2022-09-25T05:53:19.334" v="5089" actId="1076"/>
          <ac:picMkLst>
            <pc:docMk/>
            <pc:sldMk cId="2460527706" sldId="284"/>
            <ac:picMk id="11" creationId="{8878FECF-F734-3724-5252-C8CF8750C51F}"/>
          </ac:picMkLst>
        </pc:picChg>
        <pc:cxnChg chg="add del mod">
          <ac:chgData name="adrien fillon" userId="66f96a88708f0a3f" providerId="LiveId" clId="{0F64A333-DD1F-4E06-9C2A-8BBC078AE7BE}" dt="2022-09-25T05:55:26.717" v="5096" actId="478"/>
          <ac:cxnSpMkLst>
            <pc:docMk/>
            <pc:sldMk cId="2460527706" sldId="284"/>
            <ac:cxnSpMk id="12" creationId="{A84822AD-F192-0861-EC89-713018ACB186}"/>
          </ac:cxnSpMkLst>
        </pc:cxnChg>
        <pc:cxnChg chg="add del mod">
          <ac:chgData name="adrien fillon" userId="66f96a88708f0a3f" providerId="LiveId" clId="{0F64A333-DD1F-4E06-9C2A-8BBC078AE7BE}" dt="2022-09-25T05:55:24.582" v="5095" actId="478"/>
          <ac:cxnSpMkLst>
            <pc:docMk/>
            <pc:sldMk cId="2460527706" sldId="284"/>
            <ac:cxnSpMk id="14" creationId="{F40BA41A-474D-4B60-50C3-C812E8FBBC4A}"/>
          </ac:cxnSpMkLst>
        </pc:cxnChg>
      </pc:sldChg>
      <pc:sldChg chg="addSp delSp modSp new mod modAnim">
        <pc:chgData name="adrien fillon" userId="66f96a88708f0a3f" providerId="LiveId" clId="{0F64A333-DD1F-4E06-9C2A-8BBC078AE7BE}" dt="2022-09-25T06:02:39.151" v="5129"/>
        <pc:sldMkLst>
          <pc:docMk/>
          <pc:sldMk cId="3688936080" sldId="285"/>
        </pc:sldMkLst>
        <pc:spChg chg="mod">
          <ac:chgData name="adrien fillon" userId="66f96a88708f0a3f" providerId="LiveId" clId="{0F64A333-DD1F-4E06-9C2A-8BBC078AE7BE}" dt="2022-09-24T12:19:56.382" v="4587" actId="20577"/>
          <ac:spMkLst>
            <pc:docMk/>
            <pc:sldMk cId="3688936080" sldId="285"/>
            <ac:spMk id="2" creationId="{834A2B23-FA5F-D3A0-73ED-C3A0ED70DE31}"/>
          </ac:spMkLst>
        </pc:spChg>
        <pc:spChg chg="add mod">
          <ac:chgData name="adrien fillon" userId="66f96a88708f0a3f" providerId="LiveId" clId="{0F64A333-DD1F-4E06-9C2A-8BBC078AE7BE}" dt="2022-09-25T05:58:50.568" v="5110" actId="1076"/>
          <ac:spMkLst>
            <pc:docMk/>
            <pc:sldMk cId="3688936080" sldId="285"/>
            <ac:spMk id="3" creationId="{483ED214-E39A-D43B-5D42-939BCAE2870F}"/>
          </ac:spMkLst>
        </pc:spChg>
        <pc:spChg chg="add mod">
          <ac:chgData name="adrien fillon" userId="66f96a88708f0a3f" providerId="LiveId" clId="{0F64A333-DD1F-4E06-9C2A-8BBC078AE7BE}" dt="2022-09-25T05:58:54.078" v="5111" actId="1076"/>
          <ac:spMkLst>
            <pc:docMk/>
            <pc:sldMk cId="3688936080" sldId="285"/>
            <ac:spMk id="4" creationId="{C069E95D-ED45-C869-CE5A-FF90C94864FB}"/>
          </ac:spMkLst>
        </pc:spChg>
        <pc:spChg chg="add del mod">
          <ac:chgData name="adrien fillon" userId="66f96a88708f0a3f" providerId="LiveId" clId="{0F64A333-DD1F-4E06-9C2A-8BBC078AE7BE}" dt="2022-09-25T05:56:23.972" v="5102" actId="478"/>
          <ac:spMkLst>
            <pc:docMk/>
            <pc:sldMk cId="3688936080" sldId="285"/>
            <ac:spMk id="5" creationId="{84DF2405-DEAC-4BE2-5A8A-2D34282382AF}"/>
          </ac:spMkLst>
        </pc:spChg>
        <pc:picChg chg="add mod">
          <ac:chgData name="adrien fillon" userId="66f96a88708f0a3f" providerId="LiveId" clId="{0F64A333-DD1F-4E06-9C2A-8BBC078AE7BE}" dt="2022-09-25T05:58:57.836" v="5113" actId="1076"/>
          <ac:picMkLst>
            <pc:docMk/>
            <pc:sldMk cId="3688936080" sldId="285"/>
            <ac:picMk id="7" creationId="{EB888E30-3C94-53B4-54A0-28393ED46C5A}"/>
          </ac:picMkLst>
        </pc:picChg>
        <pc:picChg chg="add mod">
          <ac:chgData name="adrien fillon" userId="66f96a88708f0a3f" providerId="LiveId" clId="{0F64A333-DD1F-4E06-9C2A-8BBC078AE7BE}" dt="2022-09-25T05:59:04.955" v="5116" actId="1076"/>
          <ac:picMkLst>
            <pc:docMk/>
            <pc:sldMk cId="3688936080" sldId="285"/>
            <ac:picMk id="9" creationId="{4EFEC354-B2C3-99AE-4736-2B83441FFD02}"/>
          </ac:picMkLst>
        </pc:picChg>
        <pc:cxnChg chg="add mod">
          <ac:chgData name="adrien fillon" userId="66f96a88708f0a3f" providerId="LiveId" clId="{0F64A333-DD1F-4E06-9C2A-8BBC078AE7BE}" dt="2022-09-25T06:01:54.640" v="5121" actId="14100"/>
          <ac:cxnSpMkLst>
            <pc:docMk/>
            <pc:sldMk cId="3688936080" sldId="285"/>
            <ac:cxnSpMk id="10" creationId="{47532502-AA13-3C25-5201-DD26D8CB7B17}"/>
          </ac:cxnSpMkLst>
        </pc:cxnChg>
        <pc:cxnChg chg="add mod">
          <ac:chgData name="adrien fillon" userId="66f96a88708f0a3f" providerId="LiveId" clId="{0F64A333-DD1F-4E06-9C2A-8BBC078AE7BE}" dt="2022-09-25T06:02:02.686" v="5124" actId="14100"/>
          <ac:cxnSpMkLst>
            <pc:docMk/>
            <pc:sldMk cId="3688936080" sldId="285"/>
            <ac:cxnSpMk id="12" creationId="{6A59F540-003E-902A-B529-B4D6808A86AF}"/>
          </ac:cxnSpMkLst>
        </pc:cxnChg>
        <pc:cxnChg chg="add mod">
          <ac:chgData name="adrien fillon" userId="66f96a88708f0a3f" providerId="LiveId" clId="{0F64A333-DD1F-4E06-9C2A-8BBC078AE7BE}" dt="2022-09-25T06:02:18.507" v="5127" actId="14100"/>
          <ac:cxnSpMkLst>
            <pc:docMk/>
            <pc:sldMk cId="3688936080" sldId="285"/>
            <ac:cxnSpMk id="14" creationId="{7F2C307B-CB04-5375-1EE5-BF52D17F2503}"/>
          </ac:cxnSpMkLst>
        </pc:cxnChg>
      </pc:sldChg>
      <pc:sldChg chg="addSp modSp new mod">
        <pc:chgData name="adrien fillon" userId="66f96a88708f0a3f" providerId="LiveId" clId="{0F64A333-DD1F-4E06-9C2A-8BBC078AE7BE}" dt="2022-09-25T05:43:56.962" v="5045" actId="1076"/>
        <pc:sldMkLst>
          <pc:docMk/>
          <pc:sldMk cId="447485317" sldId="286"/>
        </pc:sldMkLst>
        <pc:picChg chg="add mod">
          <ac:chgData name="adrien fillon" userId="66f96a88708f0a3f" providerId="LiveId" clId="{0F64A333-DD1F-4E06-9C2A-8BBC078AE7BE}" dt="2022-09-25T05:43:01.288" v="5033" actId="1076"/>
          <ac:picMkLst>
            <pc:docMk/>
            <pc:sldMk cId="447485317" sldId="286"/>
            <ac:picMk id="5" creationId="{77EA8A78-D6B3-AFCF-AEA3-902919349D57}"/>
          </ac:picMkLst>
        </pc:picChg>
        <pc:cxnChg chg="add mod">
          <ac:chgData name="adrien fillon" userId="66f96a88708f0a3f" providerId="LiveId" clId="{0F64A333-DD1F-4E06-9C2A-8BBC078AE7BE}" dt="2022-09-25T05:43:20.504" v="5035" actId="1582"/>
          <ac:cxnSpMkLst>
            <pc:docMk/>
            <pc:sldMk cId="447485317" sldId="286"/>
            <ac:cxnSpMk id="7" creationId="{1378565B-F548-A611-0B7F-E330644B5DDC}"/>
          </ac:cxnSpMkLst>
        </pc:cxnChg>
        <pc:cxnChg chg="add mod">
          <ac:chgData name="adrien fillon" userId="66f96a88708f0a3f" providerId="LiveId" clId="{0F64A333-DD1F-4E06-9C2A-8BBC078AE7BE}" dt="2022-09-25T05:43:30.227" v="5038" actId="14100"/>
          <ac:cxnSpMkLst>
            <pc:docMk/>
            <pc:sldMk cId="447485317" sldId="286"/>
            <ac:cxnSpMk id="8" creationId="{40313C5B-56AF-C023-FE1D-C651CC6ED3D4}"/>
          </ac:cxnSpMkLst>
        </pc:cxnChg>
        <pc:cxnChg chg="add mod">
          <ac:chgData name="adrien fillon" userId="66f96a88708f0a3f" providerId="LiveId" clId="{0F64A333-DD1F-4E06-9C2A-8BBC078AE7BE}" dt="2022-09-25T05:43:43.104" v="5040" actId="1076"/>
          <ac:cxnSpMkLst>
            <pc:docMk/>
            <pc:sldMk cId="447485317" sldId="286"/>
            <ac:cxnSpMk id="10" creationId="{30EC2B47-31E3-0BC0-CE05-CD29C93038AF}"/>
          </ac:cxnSpMkLst>
        </pc:cxnChg>
        <pc:cxnChg chg="add mod">
          <ac:chgData name="adrien fillon" userId="66f96a88708f0a3f" providerId="LiveId" clId="{0F64A333-DD1F-4E06-9C2A-8BBC078AE7BE}" dt="2022-09-25T05:43:50.509" v="5043" actId="14100"/>
          <ac:cxnSpMkLst>
            <pc:docMk/>
            <pc:sldMk cId="447485317" sldId="286"/>
            <ac:cxnSpMk id="11" creationId="{29381F46-57F2-6F93-4A9D-C45A2CCE751C}"/>
          </ac:cxnSpMkLst>
        </pc:cxnChg>
        <pc:cxnChg chg="add mod">
          <ac:chgData name="adrien fillon" userId="66f96a88708f0a3f" providerId="LiveId" clId="{0F64A333-DD1F-4E06-9C2A-8BBC078AE7BE}" dt="2022-09-25T05:43:56.962" v="5045" actId="1076"/>
          <ac:cxnSpMkLst>
            <pc:docMk/>
            <pc:sldMk cId="447485317" sldId="286"/>
            <ac:cxnSpMk id="13" creationId="{5F7262A4-1557-1720-1C85-1165B567E14C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ED9B38-3B2C-499F-B1DF-08089C0C689D}" type="datetime1">
              <a:rPr lang="fr-FR" smtClean="0"/>
              <a:t>17/11/2022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D9EE4-FD73-441F-9FE4-28084827734D}" type="datetime1">
              <a:rPr lang="fr-FR" noProof="0" smtClean="0"/>
              <a:t>17/11/2022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31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27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68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671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816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079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352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688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96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cteur droit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cteur droit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cteur droit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cteur droit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cteur droit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cteur droit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176B0-965F-4544-9616-EE8544EE860F}" type="datetime1">
              <a:rPr lang="fr-FR" noProof="0" smtClean="0"/>
              <a:t>17/11/2022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5A31EB-8F5C-49D8-8080-687668AB0A8C}" type="datetime1">
              <a:rPr lang="fr-FR" noProof="0" smtClean="0"/>
              <a:t>17/11/2022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FA4CD-DBE0-4CD8-AEA3-2D799EE913BB}" type="datetime1">
              <a:rPr lang="fr-FR" noProof="0" smtClean="0"/>
              <a:t>17/11/2022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cteur droit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cteur droit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cteur droit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82A9C6-3B25-49D1-863F-791EDBD0D7D5}" type="datetime1">
              <a:rPr lang="fr-FR" noProof="0" smtClean="0"/>
              <a:t>17/11/2022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54AC9-7D47-4695-A129-61BA9779EB6D}" type="datetime1">
              <a:rPr lang="fr-FR" noProof="0" smtClean="0"/>
              <a:t>17/11/2022</a:t>
            </a:fld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F5F17E-FFD4-4872-AC74-0DC9CC658C9B}" type="datetime1">
              <a:rPr lang="fr-FR" noProof="0" smtClean="0"/>
              <a:t>17/11/2022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cteur droit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cteur droit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cteur droit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cteur droit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cteur droit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cteur droit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cteur droit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cteur droit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cteur droit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eur droit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cteur droit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ce réservé du pied de page 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12" name="Espace réservé de la date 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EC4A0-C81D-4419-8162-7B2ED7F46E28}" type="datetime1">
              <a:rPr lang="fr-FR" noProof="0" smtClean="0"/>
              <a:t>17/11/2022</a:t>
            </a:fld>
            <a:endParaRPr lang="fr-FR" noProof="0"/>
          </a:p>
        </p:txBody>
      </p:sp>
      <p:sp>
        <p:nvSpPr>
          <p:cNvPr id="214" name="Espace réservé du numéro de diapositive 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cteur droit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cteur droit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cteur droit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60" name="Connecteur droit 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75B3617-D427-45E8-BE98-B12BF76A8059}" type="datetime1">
              <a:rPr lang="fr-FR" noProof="0" smtClean="0"/>
              <a:t>17/11/2022</a:t>
            </a:fld>
            <a:endParaRPr lang="fr-FR" noProof="0"/>
          </a:p>
        </p:txBody>
      </p:sp>
      <p:sp>
        <p:nvSpPr>
          <p:cNvPr id="8" name="Espace réservé du numéro de diapositive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cteur droit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cteur droit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 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cteur droit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59" name="Connecteur droit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e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cteur droit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cteur droit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cteur droit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cteur droit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cteur droit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cteur droit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cteur droit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cxnSp>
        <p:nvCxnSpPr>
          <p:cNvPr id="148" name="Connecteur droit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43BA60B4-2820-4CAD-9F04-053483DCA915}" type="datetime1">
              <a:rPr lang="fr-FR" noProof="0" smtClean="0"/>
              <a:t>17/11/2022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gto.org/meta-analysis-registered-report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dx.doi.org/10.13140/RG.2.2.13568.33287/1" TargetMode="External"/><Relationship Id="rId3" Type="http://schemas.openxmlformats.org/officeDocument/2006/relationships/hyperlink" Target="https://www.tandfonline.com/doi/full/10.1080/02699931.2020.1816910" TargetMode="External"/><Relationship Id="rId7" Type="http://schemas.openxmlformats.org/officeDocument/2006/relationships/hyperlink" Target="https://www.researchgate.net/publication/326462915_Owning_leads_to_valuing_Meta-analysis_of_the_Mere_Ownership_Effect" TargetMode="External"/><Relationship Id="rId12" Type="http://schemas.openxmlformats.org/officeDocument/2006/relationships/hyperlink" Target="https://doi.org/10.31234/osf.io/hc2n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researchgate.net/publication/340362948_Outcomes_associated_with_believing_in_free_will_Meta-analysis_Registered_Report_Stage_1" TargetMode="External"/><Relationship Id="rId11" Type="http://schemas.openxmlformats.org/officeDocument/2006/relationships/hyperlink" Target="https://doi.org/10.31234/osf.io/3ds26" TargetMode="External"/><Relationship Id="rId5" Type="http://schemas.openxmlformats.org/officeDocument/2006/relationships/hyperlink" Target="https://www.researchgate.net/publication/338951085_Values_and_the_dark_side_Meta-analysis_of_links_between_Dark_Triad_traits_and_personal_values_Registered_Report_Stage_1" TargetMode="External"/><Relationship Id="rId10" Type="http://schemas.openxmlformats.org/officeDocument/2006/relationships/hyperlink" Target="https://docs.google.com/document/d/1JuzlTBdVcy0nR0xg8taMku6EkX3qYJo4/edit" TargetMode="External"/><Relationship Id="rId4" Type="http://schemas.openxmlformats.org/officeDocument/2006/relationships/hyperlink" Target="http://dx.doi.org/10.1080/02699931.2020.1816910" TargetMode="External"/><Relationship Id="rId9" Type="http://schemas.openxmlformats.org/officeDocument/2006/relationships/hyperlink" Target="https://sh2hh6qx2e.search.serialssolutions.com/?rft_id=info:doi/10.13140/RG.2.2.13568.33287/1&amp;sid=lama-browser-addo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mailto:adrienfillon@hotmail.fr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28599" y="494432"/>
            <a:ext cx="9604310" cy="338328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5400" dirty="0" err="1"/>
              <a:t>Improve</a:t>
            </a:r>
            <a:r>
              <a:rPr lang="fr-FR" sz="5400" dirty="0"/>
              <a:t> the </a:t>
            </a:r>
            <a:r>
              <a:rPr lang="fr-FR" sz="5400" dirty="0" err="1"/>
              <a:t>quality</a:t>
            </a:r>
            <a:r>
              <a:rPr lang="fr-FR" sz="5400" dirty="0"/>
              <a:t> of </a:t>
            </a:r>
            <a:r>
              <a:rPr lang="fr-FR" sz="5400" dirty="0" err="1"/>
              <a:t>evidence</a:t>
            </a:r>
            <a:r>
              <a:rPr lang="fr-FR" sz="5400" dirty="0"/>
              <a:t> </a:t>
            </a:r>
            <a:r>
              <a:rPr lang="fr-FR" sz="5400" dirty="0" err="1"/>
              <a:t>synthesis</a:t>
            </a:r>
            <a:r>
              <a:rPr lang="fr-FR" sz="5400" dirty="0"/>
              <a:t> in social sciences </a:t>
            </a:r>
            <a:r>
              <a:rPr lang="fr-FR" sz="5400" dirty="0" err="1"/>
              <a:t>with</a:t>
            </a:r>
            <a:r>
              <a:rPr lang="fr-FR" sz="5400" dirty="0"/>
              <a:t> </a:t>
            </a:r>
            <a:r>
              <a:rPr lang="fr-FR" sz="5400" dirty="0" err="1"/>
              <a:t>reproducible</a:t>
            </a:r>
            <a:r>
              <a:rPr lang="fr-FR" sz="5400" dirty="0"/>
              <a:t> </a:t>
            </a:r>
            <a:r>
              <a:rPr lang="fr-FR" sz="5400" dirty="0" err="1"/>
              <a:t>meta</a:t>
            </a:r>
            <a:r>
              <a:rPr lang="fr-FR" sz="5400" dirty="0"/>
              <a:t>-analyses </a:t>
            </a:r>
            <a:r>
              <a:rPr lang="fr-FR" sz="5400" dirty="0" err="1"/>
              <a:t>templates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85290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fr-FR" dirty="0"/>
              <a:t>Adrien Fillon                                                                                                    26.09.2022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1AB582-AC38-4620-94D5-1405308BE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367" y="5251346"/>
            <a:ext cx="3648875" cy="121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1E135-166F-2EF2-849A-556368439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66C3BE-EDB9-3486-2A88-A428D6D8A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EA8A78-D6B3-AFCF-AEA3-902919349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799" y="2432089"/>
            <a:ext cx="7529212" cy="3261643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378565B-F548-A611-0B7F-E330644B5DDC}"/>
              </a:ext>
            </a:extLst>
          </p:cNvPr>
          <p:cNvCxnSpPr/>
          <p:nvPr/>
        </p:nvCxnSpPr>
        <p:spPr>
          <a:xfrm>
            <a:off x="4411226" y="3429000"/>
            <a:ext cx="53758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0313C5B-56AF-C023-FE1D-C651CC6ED3D4}"/>
              </a:ext>
            </a:extLst>
          </p:cNvPr>
          <p:cNvCxnSpPr>
            <a:cxnSpLocks/>
          </p:cNvCxnSpPr>
          <p:nvPr/>
        </p:nvCxnSpPr>
        <p:spPr>
          <a:xfrm>
            <a:off x="2538181" y="3728884"/>
            <a:ext cx="30760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0EC2B47-31E3-0BC0-CE05-CD29C93038AF}"/>
              </a:ext>
            </a:extLst>
          </p:cNvPr>
          <p:cNvCxnSpPr/>
          <p:nvPr/>
        </p:nvCxnSpPr>
        <p:spPr>
          <a:xfrm>
            <a:off x="4799600" y="4721942"/>
            <a:ext cx="537586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9381F46-57F2-6F93-4A9D-C45A2CCE751C}"/>
              </a:ext>
            </a:extLst>
          </p:cNvPr>
          <p:cNvCxnSpPr>
            <a:cxnSpLocks/>
          </p:cNvCxnSpPr>
          <p:nvPr/>
        </p:nvCxnSpPr>
        <p:spPr>
          <a:xfrm>
            <a:off x="2538181" y="5070987"/>
            <a:ext cx="74178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F7262A4-1557-1720-1C85-1165B567E14C}"/>
              </a:ext>
            </a:extLst>
          </p:cNvPr>
          <p:cNvCxnSpPr>
            <a:cxnSpLocks/>
          </p:cNvCxnSpPr>
          <p:nvPr/>
        </p:nvCxnSpPr>
        <p:spPr>
          <a:xfrm>
            <a:off x="2538181" y="5420032"/>
            <a:ext cx="74178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48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AB64C5-2D91-4CFA-A003-6AA9E820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5019369"/>
            <a:ext cx="9601200" cy="1007805"/>
          </a:xfrm>
        </p:spPr>
        <p:txBody>
          <a:bodyPr>
            <a:normAutofit/>
          </a:bodyPr>
          <a:lstStyle/>
          <a:p>
            <a:r>
              <a:rPr lang="fr-FR" dirty="0"/>
              <a:t>Meta-analyses are in the </a:t>
            </a:r>
            <a:r>
              <a:rPr lang="fr-FR" dirty="0" err="1"/>
              <a:t>form</a:t>
            </a:r>
            <a:r>
              <a:rPr lang="fr-FR" dirty="0"/>
              <a:t> of « </a:t>
            </a:r>
            <a:r>
              <a:rPr lang="fr-FR" dirty="0" err="1"/>
              <a:t>garbage</a:t>
            </a:r>
            <a:r>
              <a:rPr lang="fr-FR" dirty="0"/>
              <a:t> in, </a:t>
            </a:r>
            <a:r>
              <a:rPr lang="fr-FR" dirty="0" err="1"/>
              <a:t>garbage</a:t>
            </a:r>
            <a:r>
              <a:rPr lang="fr-FR" dirty="0"/>
              <a:t> out »: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sure the </a:t>
            </a:r>
            <a:r>
              <a:rPr lang="fr-FR" dirty="0" err="1"/>
              <a:t>effect</a:t>
            </a:r>
            <a:r>
              <a:rPr lang="fr-FR" dirty="0"/>
              <a:t> sizes </a:t>
            </a:r>
            <a:r>
              <a:rPr lang="fr-FR" dirty="0" err="1"/>
              <a:t>included</a:t>
            </a:r>
            <a:r>
              <a:rPr lang="fr-FR" dirty="0"/>
              <a:t> are reliable and not a </a:t>
            </a:r>
            <a:r>
              <a:rPr lang="fr-FR" dirty="0" err="1"/>
              <a:t>result</a:t>
            </a:r>
            <a:r>
              <a:rPr lang="fr-FR" dirty="0"/>
              <a:t> of questionnable </a:t>
            </a:r>
            <a:r>
              <a:rPr lang="fr-FR" dirty="0" err="1"/>
              <a:t>research</a:t>
            </a:r>
            <a:r>
              <a:rPr lang="fr-FR" dirty="0"/>
              <a:t> practices.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6A7D14D-3E05-9B30-3130-71B4BE4D8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952" y="346215"/>
            <a:ext cx="5385212" cy="17220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09CB66C-7B38-30E9-DFC9-A984E0FCD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58" y="2361364"/>
            <a:ext cx="10649330" cy="2150346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A735772-CAA0-3AB2-E9BC-5CC93058D92D}"/>
              </a:ext>
            </a:extLst>
          </p:cNvPr>
          <p:cNvCxnSpPr>
            <a:cxnSpLocks/>
          </p:cNvCxnSpPr>
          <p:nvPr/>
        </p:nvCxnSpPr>
        <p:spPr>
          <a:xfrm>
            <a:off x="3408065" y="3338565"/>
            <a:ext cx="616801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3BC5AA6-2756-BB18-BF26-1B67BB1241A9}"/>
              </a:ext>
            </a:extLst>
          </p:cNvPr>
          <p:cNvCxnSpPr>
            <a:cxnSpLocks/>
          </p:cNvCxnSpPr>
          <p:nvPr/>
        </p:nvCxnSpPr>
        <p:spPr>
          <a:xfrm>
            <a:off x="877952" y="3631642"/>
            <a:ext cx="616801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1A86AC7-8263-7361-00D5-C7627DAF8414}"/>
              </a:ext>
            </a:extLst>
          </p:cNvPr>
          <p:cNvCxnSpPr>
            <a:cxnSpLocks/>
          </p:cNvCxnSpPr>
          <p:nvPr/>
        </p:nvCxnSpPr>
        <p:spPr>
          <a:xfrm>
            <a:off x="808658" y="4196024"/>
            <a:ext cx="92798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BB65242-59A4-7419-6067-93C0EA73A7CC}"/>
              </a:ext>
            </a:extLst>
          </p:cNvPr>
          <p:cNvCxnSpPr>
            <a:cxnSpLocks/>
          </p:cNvCxnSpPr>
          <p:nvPr/>
        </p:nvCxnSpPr>
        <p:spPr>
          <a:xfrm>
            <a:off x="2126667" y="3896248"/>
            <a:ext cx="22946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8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2B5D3C8-B5E7-4E1D-2A99-8998A9776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8" y="477188"/>
            <a:ext cx="9619421" cy="150892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878FECF-F734-3724-5252-C8CF8750C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74" y="2886401"/>
            <a:ext cx="11204052" cy="197594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B81ACA0-AE31-9009-C3C5-6D2BA09F0BB2}"/>
              </a:ext>
            </a:extLst>
          </p:cNvPr>
          <p:cNvSpPr/>
          <p:nvPr/>
        </p:nvSpPr>
        <p:spPr>
          <a:xfrm>
            <a:off x="6186791" y="3249038"/>
            <a:ext cx="5511235" cy="161331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52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06916-FED8-4D60-8387-DCC737B7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are </a:t>
            </a:r>
            <a:r>
              <a:rPr lang="fr-FR" dirty="0" err="1"/>
              <a:t>meta</a:t>
            </a:r>
            <a:r>
              <a:rPr lang="fr-FR" dirty="0"/>
              <a:t>-analyses of high </a:t>
            </a:r>
            <a:r>
              <a:rPr lang="fr-FR" dirty="0" err="1"/>
              <a:t>quality</a:t>
            </a:r>
            <a:r>
              <a:rPr lang="fr-FR" dirty="0"/>
              <a:t>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951920E-06C0-4C31-AA3B-0357F00B6370}"/>
              </a:ext>
            </a:extLst>
          </p:cNvPr>
          <p:cNvSpPr txBox="1"/>
          <p:nvPr/>
        </p:nvSpPr>
        <p:spPr>
          <a:xfrm>
            <a:off x="1295400" y="1780674"/>
            <a:ext cx="1051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They</a:t>
            </a:r>
            <a:r>
              <a:rPr lang="fr-FR" sz="2400" dirty="0"/>
              <a:t> follow standard report guidelines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52A05A-81FA-46A1-B4C4-57C634C586FE}"/>
              </a:ext>
            </a:extLst>
          </p:cNvPr>
          <p:cNvSpPr txBox="1"/>
          <p:nvPr/>
        </p:nvSpPr>
        <p:spPr>
          <a:xfrm>
            <a:off x="1295400" y="2376110"/>
            <a:ext cx="1051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They</a:t>
            </a:r>
            <a:r>
              <a:rPr lang="fr-FR" sz="2400" dirty="0"/>
              <a:t> are transparent and </a:t>
            </a:r>
            <a:r>
              <a:rPr lang="fr-FR" sz="2400" dirty="0" err="1"/>
              <a:t>reproducible</a:t>
            </a:r>
            <a:r>
              <a:rPr lang="fr-FR" sz="2400" dirty="0"/>
              <a:t>, </a:t>
            </a:r>
            <a:r>
              <a:rPr lang="fr-FR" sz="2400" dirty="0" err="1"/>
              <a:t>methodologically</a:t>
            </a:r>
            <a:r>
              <a:rPr lang="fr-FR" sz="2400" dirty="0"/>
              <a:t> and </a:t>
            </a:r>
            <a:r>
              <a:rPr lang="fr-FR" sz="2400" dirty="0" err="1"/>
              <a:t>statistically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A8DF6A-E534-493F-92AF-51D5ADE1CCC5}"/>
              </a:ext>
            </a:extLst>
          </p:cNvPr>
          <p:cNvSpPr txBox="1"/>
          <p:nvPr/>
        </p:nvSpPr>
        <p:spPr>
          <a:xfrm>
            <a:off x="1295400" y="3030983"/>
            <a:ext cx="10514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They</a:t>
            </a:r>
            <a:r>
              <a:rPr lang="fr-FR" sz="2400" dirty="0"/>
              <a:t> </a:t>
            </a:r>
            <a:r>
              <a:rPr lang="fr-FR" sz="2400" dirty="0" err="1"/>
              <a:t>systematically</a:t>
            </a:r>
            <a:r>
              <a:rPr lang="fr-FR" sz="2400" dirty="0"/>
              <a:t> examine and </a:t>
            </a:r>
            <a:r>
              <a:rPr lang="fr-FR" sz="2400" dirty="0" err="1"/>
              <a:t>try</a:t>
            </a:r>
            <a:r>
              <a:rPr lang="fr-FR" sz="2400" dirty="0"/>
              <a:t> to </a:t>
            </a:r>
            <a:r>
              <a:rPr lang="fr-FR" sz="2400" dirty="0" err="1"/>
              <a:t>reduce</a:t>
            </a:r>
            <a:r>
              <a:rPr lang="fr-FR" sz="2400" dirty="0"/>
              <a:t>/</a:t>
            </a:r>
            <a:r>
              <a:rPr lang="fr-FR" sz="2400" dirty="0" err="1"/>
              <a:t>take</a:t>
            </a:r>
            <a:r>
              <a:rPr lang="fr-FR" sz="2400" dirty="0"/>
              <a:t> </a:t>
            </a:r>
            <a:r>
              <a:rPr lang="fr-FR" sz="2400" dirty="0" err="1"/>
              <a:t>into</a:t>
            </a:r>
            <a:r>
              <a:rPr lang="fr-FR" sz="2400" dirty="0"/>
              <a:t> </a:t>
            </a:r>
            <a:r>
              <a:rPr lang="fr-FR" sz="2400" dirty="0" err="1"/>
              <a:t>account</a:t>
            </a:r>
            <a:r>
              <a:rPr lang="fr-FR" sz="2400" dirty="0"/>
              <a:t> publication </a:t>
            </a:r>
            <a:r>
              <a:rPr lang="fr-FR" sz="2400" dirty="0" err="1"/>
              <a:t>biases</a:t>
            </a:r>
            <a:endParaRPr lang="fr-FR" sz="24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CE0D709-3073-4E4C-AB2F-8FD455FAB49F}"/>
              </a:ext>
            </a:extLst>
          </p:cNvPr>
          <p:cNvSpPr txBox="1"/>
          <p:nvPr/>
        </p:nvSpPr>
        <p:spPr>
          <a:xfrm>
            <a:off x="1295400" y="4055188"/>
            <a:ext cx="1051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 err="1"/>
              <a:t>They</a:t>
            </a:r>
            <a:r>
              <a:rPr lang="fr-FR" sz="2400" dirty="0"/>
              <a:t> are not </a:t>
            </a:r>
            <a:r>
              <a:rPr lang="fr-FR" sz="2400" dirty="0" err="1"/>
              <a:t>themselves</a:t>
            </a:r>
            <a:r>
              <a:rPr lang="fr-FR" sz="2400" dirty="0"/>
              <a:t> </a:t>
            </a:r>
            <a:r>
              <a:rPr lang="fr-FR" sz="2400" dirty="0" err="1"/>
              <a:t>victim</a:t>
            </a:r>
            <a:r>
              <a:rPr lang="fr-FR" sz="2400" dirty="0"/>
              <a:t> of publication </a:t>
            </a:r>
            <a:r>
              <a:rPr lang="fr-FR" sz="2400" dirty="0" err="1"/>
              <a:t>biases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4258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19932E0-D7FC-428F-8D98-DED58FFCB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37389"/>
            <a:ext cx="9601200" cy="3809999"/>
          </a:xfrm>
        </p:spPr>
        <p:txBody>
          <a:bodyPr>
            <a:normAutofit/>
          </a:bodyPr>
          <a:lstStyle/>
          <a:p>
            <a:r>
              <a:rPr lang="fr-FR" sz="2400" dirty="0"/>
              <a:t>1 </a:t>
            </a:r>
            <a:r>
              <a:rPr lang="fr-FR" sz="2400" dirty="0" err="1"/>
              <a:t>manuscript</a:t>
            </a:r>
            <a:r>
              <a:rPr lang="fr-FR" sz="2400" dirty="0"/>
              <a:t> (introduction/</a:t>
            </a:r>
            <a:r>
              <a:rPr lang="fr-FR" sz="2400" dirty="0" err="1"/>
              <a:t>method</a:t>
            </a:r>
            <a:r>
              <a:rPr lang="fr-FR" sz="2400" dirty="0"/>
              <a:t>/</a:t>
            </a:r>
            <a:r>
              <a:rPr lang="fr-FR" sz="2400" dirty="0" err="1"/>
              <a:t>result</a:t>
            </a:r>
            <a:r>
              <a:rPr lang="fr-FR" sz="2400" dirty="0"/>
              <a:t>/discussion)</a:t>
            </a:r>
          </a:p>
          <a:p>
            <a:r>
              <a:rPr lang="fr-FR" sz="2400" dirty="0"/>
              <a:t>1 </a:t>
            </a:r>
            <a:r>
              <a:rPr lang="fr-FR" sz="2400" dirty="0" err="1"/>
              <a:t>supplementary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templates</a:t>
            </a:r>
            <a:r>
              <a:rPr lang="fr-FR" sz="2400" dirty="0"/>
              <a:t> for e-mails, checklists, </a:t>
            </a:r>
            <a:r>
              <a:rPr lang="fr-FR" sz="2400" dirty="0" err="1"/>
              <a:t>diagrams</a:t>
            </a:r>
            <a:r>
              <a:rPr lang="fr-FR" sz="2400" dirty="0"/>
              <a:t> and </a:t>
            </a:r>
            <a:r>
              <a:rPr lang="fr-FR" sz="2400" dirty="0" err="1"/>
              <a:t>additional</a:t>
            </a:r>
            <a:r>
              <a:rPr lang="fr-FR" sz="2400" dirty="0"/>
              <a:t> ressources</a:t>
            </a:r>
          </a:p>
          <a:p>
            <a:r>
              <a:rPr lang="fr-FR" sz="2400" dirty="0"/>
              <a:t>1 Excel </a:t>
            </a:r>
            <a:r>
              <a:rPr lang="fr-FR" sz="2400" dirty="0" err="1"/>
              <a:t>template</a:t>
            </a:r>
            <a:r>
              <a:rPr lang="fr-FR" sz="2400" dirty="0"/>
              <a:t> to code the data</a:t>
            </a:r>
          </a:p>
          <a:p>
            <a:r>
              <a:rPr lang="fr-FR" sz="2400" dirty="0"/>
              <a:t>1 Rmarkdown code </a:t>
            </a:r>
            <a:r>
              <a:rPr lang="fr-FR" sz="2400" dirty="0" err="1"/>
              <a:t>template</a:t>
            </a:r>
            <a:r>
              <a:rPr lang="fr-FR" sz="2400" dirty="0"/>
              <a:t> to analyse data and </a:t>
            </a:r>
            <a:r>
              <a:rPr lang="fr-FR" sz="2400" dirty="0" err="1"/>
              <a:t>automatically</a:t>
            </a:r>
            <a:r>
              <a:rPr lang="fr-FR" sz="2400" dirty="0"/>
              <a:t> </a:t>
            </a:r>
            <a:r>
              <a:rPr lang="fr-FR" sz="2400" dirty="0" err="1"/>
              <a:t>create</a:t>
            </a:r>
            <a:r>
              <a:rPr lang="fr-FR" sz="2400" dirty="0"/>
              <a:t> an </a:t>
            </a:r>
            <a:r>
              <a:rPr lang="fr-FR" sz="2400" dirty="0" err="1"/>
              <a:t>outcome</a:t>
            </a:r>
            <a:r>
              <a:rPr lang="fr-FR" sz="2400" dirty="0"/>
              <a:t> PDF file to copy paste to the </a:t>
            </a:r>
            <a:r>
              <a:rPr lang="fr-FR" sz="2400" dirty="0" err="1"/>
              <a:t>manuscript</a:t>
            </a:r>
            <a:r>
              <a:rPr lang="fr-FR" sz="2400" dirty="0"/>
              <a:t>. 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BC45F0C-8EA9-43D5-B727-6CD73AF64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41325"/>
            <a:ext cx="9601200" cy="803275"/>
          </a:xfrm>
        </p:spPr>
        <p:txBody>
          <a:bodyPr/>
          <a:lstStyle/>
          <a:p>
            <a:r>
              <a:rPr lang="fr-FR" dirty="0"/>
              <a:t>Registered report </a:t>
            </a:r>
            <a:r>
              <a:rPr lang="fr-FR" dirty="0" err="1"/>
              <a:t>meta</a:t>
            </a:r>
            <a:r>
              <a:rPr lang="fr-FR" dirty="0"/>
              <a:t> </a:t>
            </a: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fr-FR" dirty="0" err="1"/>
              <a:t>templates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7C4BFE0-7518-4C6E-9ACA-D1BE31EBD6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2" y="4633912"/>
            <a:ext cx="5972175" cy="1381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24B49F9-CF34-4C7A-8B77-4A72546C4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529" y="51212"/>
            <a:ext cx="5776436" cy="6319392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D0B4B4E-3EB0-4BE6-A27A-037A4E10C27D}"/>
              </a:ext>
            </a:extLst>
          </p:cNvPr>
          <p:cNvCxnSpPr>
            <a:cxnSpLocks/>
          </p:cNvCxnSpPr>
          <p:nvPr/>
        </p:nvCxnSpPr>
        <p:spPr>
          <a:xfrm>
            <a:off x="2875005" y="1359243"/>
            <a:ext cx="857240" cy="42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C057EB3C-208E-4441-A4AF-7CE0A7135929}"/>
              </a:ext>
            </a:extLst>
          </p:cNvPr>
          <p:cNvSpPr txBox="1"/>
          <p:nvPr/>
        </p:nvSpPr>
        <p:spPr>
          <a:xfrm>
            <a:off x="168271" y="982358"/>
            <a:ext cx="401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 </a:t>
            </a:r>
            <a:r>
              <a:rPr lang="fr-FR" sz="2400" dirty="0" err="1"/>
              <a:t>blank</a:t>
            </a:r>
            <a:r>
              <a:rPr lang="fr-FR" sz="2400" dirty="0"/>
              <a:t> </a:t>
            </a:r>
            <a:r>
              <a:rPr lang="fr-FR" sz="2400" dirty="0" err="1"/>
              <a:t>text</a:t>
            </a:r>
            <a:r>
              <a:rPr lang="fr-FR" sz="2400" dirty="0"/>
              <a:t>, </a:t>
            </a:r>
            <a:r>
              <a:rPr lang="fr-FR" sz="2400" dirty="0" err="1"/>
              <a:t>already</a:t>
            </a:r>
            <a:r>
              <a:rPr lang="fr-FR" sz="2400" dirty="0"/>
              <a:t> </a:t>
            </a:r>
            <a:r>
              <a:rPr lang="fr-FR" sz="2400" dirty="0" err="1"/>
              <a:t>written</a:t>
            </a:r>
            <a:endParaRPr lang="fr-FR" sz="24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F99E4AC-F53C-4291-903E-6DC8A1565448}"/>
              </a:ext>
            </a:extLst>
          </p:cNvPr>
          <p:cNvSpPr txBox="1"/>
          <p:nvPr/>
        </p:nvSpPr>
        <p:spPr>
          <a:xfrm>
            <a:off x="8620965" y="1167024"/>
            <a:ext cx="31822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Highlighted</a:t>
            </a:r>
            <a:r>
              <a:rPr lang="fr-FR" sz="2800" dirty="0"/>
              <a:t> and in </a:t>
            </a:r>
            <a:r>
              <a:rPr lang="fr-FR" sz="2800" dirty="0" err="1"/>
              <a:t>brackets</a:t>
            </a:r>
            <a:r>
              <a:rPr lang="fr-FR" sz="2800" dirty="0"/>
              <a:t>: to </a:t>
            </a:r>
            <a:r>
              <a:rPr lang="fr-FR" sz="2800" dirty="0" err="1"/>
              <a:t>adjust</a:t>
            </a:r>
            <a:r>
              <a:rPr lang="fr-FR" sz="2800" dirty="0"/>
              <a:t> to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own</a:t>
            </a:r>
            <a:r>
              <a:rPr lang="fr-FR" sz="2800" dirty="0"/>
              <a:t> </a:t>
            </a:r>
            <a:r>
              <a:rPr lang="fr-FR" sz="2800" dirty="0" err="1"/>
              <a:t>meta-analysis</a:t>
            </a:r>
            <a:r>
              <a:rPr lang="fr-FR" sz="2800" dirty="0"/>
              <a:t>.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C2F8634-6584-4C6B-90BE-74249200C35D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688424" y="1968759"/>
            <a:ext cx="932541" cy="10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10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AF99E4AC-F53C-4291-903E-6DC8A1565448}"/>
              </a:ext>
            </a:extLst>
          </p:cNvPr>
          <p:cNvSpPr txBox="1"/>
          <p:nvPr/>
        </p:nvSpPr>
        <p:spPr>
          <a:xfrm>
            <a:off x="8886470" y="4220364"/>
            <a:ext cx="28461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In </a:t>
            </a:r>
            <a:r>
              <a:rPr lang="fr-FR" sz="2400" dirty="0" err="1"/>
              <a:t>smaller</a:t>
            </a:r>
            <a:r>
              <a:rPr lang="fr-FR" sz="2400" dirty="0"/>
              <a:t> font, indications on how to use the </a:t>
            </a:r>
            <a:r>
              <a:rPr lang="fr-FR" sz="2400" dirty="0" err="1"/>
              <a:t>template</a:t>
            </a:r>
            <a:r>
              <a:rPr lang="fr-FR" sz="2400" dirty="0"/>
              <a:t> for </a:t>
            </a:r>
            <a:r>
              <a:rPr lang="fr-FR" sz="2400" dirty="0" err="1"/>
              <a:t>this</a:t>
            </a:r>
            <a:r>
              <a:rPr lang="fr-FR" sz="2400" dirty="0"/>
              <a:t> section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CEC624E-DF6C-4859-B5AA-5E243D2CC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698" y="382556"/>
            <a:ext cx="5356753" cy="5710334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D0B4B4E-3EB0-4BE6-A27A-037A4E10C27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929322" y="1377417"/>
            <a:ext cx="1419376" cy="358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C057EB3C-208E-4441-A4AF-7CE0A7135929}"/>
              </a:ext>
            </a:extLst>
          </p:cNvPr>
          <p:cNvSpPr txBox="1"/>
          <p:nvPr/>
        </p:nvSpPr>
        <p:spPr>
          <a:xfrm>
            <a:off x="321574" y="546420"/>
            <a:ext cx="3215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Tables and figures are</a:t>
            </a:r>
            <a:br>
              <a:rPr lang="fr-FR" sz="2400" dirty="0"/>
            </a:br>
            <a:r>
              <a:rPr lang="fr-FR" sz="2400" dirty="0" err="1"/>
              <a:t>proposed</a:t>
            </a:r>
            <a:r>
              <a:rPr lang="fr-FR" sz="2400" dirty="0"/>
              <a:t> to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filled</a:t>
            </a:r>
            <a:endParaRPr lang="fr-FR" sz="2400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C2F8634-6584-4C6B-90BE-74249200C35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8434873" y="5005194"/>
            <a:ext cx="451597" cy="52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41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7A180119-BB90-4E48-B860-5EF850F40AF0}"/>
              </a:ext>
            </a:extLst>
          </p:cNvPr>
          <p:cNvSpPr txBox="1"/>
          <p:nvPr/>
        </p:nvSpPr>
        <p:spPr>
          <a:xfrm>
            <a:off x="4435078" y="2743997"/>
            <a:ext cx="31787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Checklist</a:t>
            </a:r>
          </a:p>
          <a:p>
            <a:r>
              <a:rPr lang="fr-FR" dirty="0"/>
              <a:t>Transparent </a:t>
            </a:r>
            <a:r>
              <a:rPr lang="fr-FR" dirty="0" err="1"/>
              <a:t>diagram</a:t>
            </a:r>
            <a:r>
              <a:rPr lang="fr-FR" dirty="0"/>
              <a:t> on </a:t>
            </a:r>
            <a:br>
              <a:rPr lang="fr-FR" dirty="0"/>
            </a:br>
            <a:r>
              <a:rPr lang="fr-FR" dirty="0"/>
              <a:t>inclusion/exclusion </a:t>
            </a:r>
            <a:r>
              <a:rPr lang="fr-FR" dirty="0" err="1"/>
              <a:t>criteria</a:t>
            </a:r>
            <a:endParaRPr lang="fr-FR" dirty="0"/>
          </a:p>
          <a:p>
            <a:r>
              <a:rPr lang="fr-FR" dirty="0"/>
              <a:t>Data sharing</a:t>
            </a:r>
          </a:p>
          <a:p>
            <a:r>
              <a:rPr lang="fr-FR" dirty="0" err="1"/>
              <a:t>Reproducibles</a:t>
            </a:r>
            <a:r>
              <a:rPr lang="fr-FR" dirty="0"/>
              <a:t> analyses</a:t>
            </a:r>
          </a:p>
          <a:p>
            <a:r>
              <a:rPr lang="fr-FR" dirty="0"/>
              <a:t>Publication </a:t>
            </a:r>
            <a:r>
              <a:rPr lang="fr-FR" dirty="0" err="1"/>
              <a:t>bias</a:t>
            </a:r>
            <a:r>
              <a:rPr lang="fr-FR" dirty="0"/>
              <a:t> tests</a:t>
            </a:r>
          </a:p>
          <a:p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082CC9-AB4D-4E32-B4A5-E0C180592A7E}"/>
              </a:ext>
            </a:extLst>
          </p:cNvPr>
          <p:cNvSpPr/>
          <p:nvPr/>
        </p:nvSpPr>
        <p:spPr>
          <a:xfrm>
            <a:off x="4142792" y="2743998"/>
            <a:ext cx="3702058" cy="1837331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901A632-3BA7-410A-A1B9-CB96817DC1F4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2924496" y="2082240"/>
            <a:ext cx="1510582" cy="80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96328573-8A05-4B6D-A1B2-6F3005947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3" y="607474"/>
            <a:ext cx="5690965" cy="1474766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960AD2F-D9A4-4EEC-8B8A-8C8596B22332}"/>
              </a:ext>
            </a:extLst>
          </p:cNvPr>
          <p:cNvCxnSpPr>
            <a:cxnSpLocks/>
          </p:cNvCxnSpPr>
          <p:nvPr/>
        </p:nvCxnSpPr>
        <p:spPr>
          <a:xfrm flipH="1">
            <a:off x="3909527" y="3133254"/>
            <a:ext cx="525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id="{BE0FB282-6067-4AEC-9E8F-AFC1268F6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55" y="2349963"/>
            <a:ext cx="3469780" cy="404150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FE6A6BE-FB2B-4335-A8E7-7D32E0D89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956" y="425302"/>
            <a:ext cx="6724742" cy="1830897"/>
          </a:xfrm>
          <a:prstGeom prst="rect">
            <a:avLst/>
          </a:prstGeom>
        </p:spPr>
      </p:pic>
      <p:cxnSp>
        <p:nvCxnSpPr>
          <p:cNvPr id="28" name="Connecteur : en arc 27">
            <a:extLst>
              <a:ext uri="{FF2B5EF4-FFF2-40B4-BE49-F238E27FC236}">
                <a16:creationId xmlns:a16="http://schemas.microsoft.com/office/drawing/2014/main" id="{711649AD-F694-497F-8C2E-0231BE82E1A1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5990253" y="2256199"/>
            <a:ext cx="2414074" cy="14949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A94D07-1813-449A-A71E-9DD0073FF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233" y="3003652"/>
            <a:ext cx="1930754" cy="149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EF08649-8FEB-4E3E-9503-ADB63FF5B1EB}"/>
              </a:ext>
            </a:extLst>
          </p:cNvPr>
          <p:cNvCxnSpPr>
            <a:cxnSpLocks/>
            <a:endCxn id="1026" idx="1"/>
          </p:cNvCxnSpPr>
          <p:nvPr/>
        </p:nvCxnSpPr>
        <p:spPr>
          <a:xfrm flipV="1">
            <a:off x="7007290" y="3751107"/>
            <a:ext cx="2668943" cy="257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 37">
            <a:extLst>
              <a:ext uri="{FF2B5EF4-FFF2-40B4-BE49-F238E27FC236}">
                <a16:creationId xmlns:a16="http://schemas.microsoft.com/office/drawing/2014/main" id="{856863B0-D250-41F4-A083-C9B3B56AC3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1285" y="4670232"/>
            <a:ext cx="4085104" cy="2004727"/>
          </a:xfrm>
          <a:prstGeom prst="rect">
            <a:avLst/>
          </a:prstGeom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2280EF0D-C9ED-4117-8B63-1D6D2B1C26A1}"/>
              </a:ext>
            </a:extLst>
          </p:cNvPr>
          <p:cNvCxnSpPr>
            <a:cxnSpLocks/>
          </p:cNvCxnSpPr>
          <p:nvPr/>
        </p:nvCxnSpPr>
        <p:spPr>
          <a:xfrm>
            <a:off x="6830008" y="4412864"/>
            <a:ext cx="354563" cy="65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81481E-6 L 0.25795 0.2745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1" y="1372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795 0.27454 L -3.75E-6 -4.8148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04" y="-1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01A1B4F7-2AFE-426F-A7D8-1638F4D1034F}"/>
              </a:ext>
            </a:extLst>
          </p:cNvPr>
          <p:cNvSpPr txBox="1"/>
          <p:nvPr/>
        </p:nvSpPr>
        <p:spPr>
          <a:xfrm>
            <a:off x="581025" y="4364550"/>
            <a:ext cx="3314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Test of </a:t>
            </a:r>
            <a:r>
              <a:rPr lang="fr-FR" sz="1400" dirty="0" err="1"/>
              <a:t>statistical</a:t>
            </a:r>
            <a:r>
              <a:rPr lang="fr-FR" sz="1400" dirty="0"/>
              <a:t> power</a:t>
            </a:r>
          </a:p>
          <a:p>
            <a:r>
              <a:rPr lang="fr-FR" sz="1400" dirty="0"/>
              <a:t>E-mail </a:t>
            </a:r>
            <a:r>
              <a:rPr lang="fr-FR" sz="1400" dirty="0" err="1"/>
              <a:t>templates</a:t>
            </a:r>
            <a:endParaRPr lang="fr-FR" sz="1400" dirty="0"/>
          </a:p>
          <a:p>
            <a:r>
              <a:rPr lang="fr-FR" sz="1400" dirty="0"/>
              <a:t>(</a:t>
            </a:r>
            <a:r>
              <a:rPr lang="fr-FR" sz="1400" dirty="0" err="1"/>
              <a:t>next</a:t>
            </a:r>
            <a:r>
              <a:rPr lang="fr-FR" sz="1400" dirty="0"/>
              <a:t> to </a:t>
            </a:r>
            <a:r>
              <a:rPr lang="fr-FR" sz="1400" dirty="0" err="1"/>
              <a:t>implement</a:t>
            </a:r>
            <a:r>
              <a:rPr lang="fr-FR" sz="1400" dirty="0"/>
              <a:t>: ROB2 </a:t>
            </a:r>
            <a:r>
              <a:rPr lang="fr-FR" sz="1400" dirty="0" err="1"/>
              <a:t>analysis</a:t>
            </a:r>
            <a:r>
              <a:rPr lang="fr-FR" sz="1400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8321F6-8D48-4152-AD8C-9D70FBEC626D}"/>
              </a:ext>
            </a:extLst>
          </p:cNvPr>
          <p:cNvSpPr/>
          <p:nvPr/>
        </p:nvSpPr>
        <p:spPr>
          <a:xfrm>
            <a:off x="651420" y="4364550"/>
            <a:ext cx="3034172" cy="798163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9C4E0CC-D2BC-4580-91E8-8168F506191E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249105" y="2847812"/>
            <a:ext cx="127508" cy="162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B369D71A-0670-467F-B8C3-3E4EB538A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542762"/>
            <a:ext cx="5438775" cy="23050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82B5DE1-5C71-415C-814F-EDA34F91B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596" y="3429000"/>
            <a:ext cx="4231758" cy="2176699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985C171-AF72-44E3-BCD2-1F808B234BCC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3895725" y="4517350"/>
            <a:ext cx="3604871" cy="21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">
            <a:extLst>
              <a:ext uri="{FF2B5EF4-FFF2-40B4-BE49-F238E27FC236}">
                <a16:creationId xmlns:a16="http://schemas.microsoft.com/office/drawing/2014/main" id="{A81E6E78-7583-4ADF-82D9-BF63EFEBB53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6096000" y="603136"/>
            <a:ext cx="53340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980A024-E5A1-44C9-816F-EFE7A86E259F}"/>
              </a:ext>
            </a:extLst>
          </p:cNvPr>
          <p:cNvCxnSpPr>
            <a:cxnSpLocks/>
            <a:stCxn id="11" idx="3"/>
            <a:endCxn id="9" idx="2"/>
          </p:cNvCxnSpPr>
          <p:nvPr/>
        </p:nvCxnSpPr>
        <p:spPr>
          <a:xfrm flipV="1">
            <a:off x="3895725" y="2889136"/>
            <a:ext cx="4867275" cy="184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2 </a:t>
            </a:r>
            <a:r>
              <a:rPr lang="fr-FR" dirty="0" err="1"/>
              <a:t>meta-analysis</a:t>
            </a:r>
            <a:r>
              <a:rPr lang="fr-FR" dirty="0"/>
              <a:t> </a:t>
            </a:r>
            <a:r>
              <a:rPr lang="fr-FR" dirty="0" err="1"/>
              <a:t>templates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Experimental </a:t>
            </a:r>
            <a:r>
              <a:rPr lang="fr-FR" dirty="0" err="1"/>
              <a:t>meta-analysis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/>
              <a:t>Compares the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groups</a:t>
            </a:r>
          </a:p>
          <a:p>
            <a:pPr rtl="0"/>
            <a:r>
              <a:rPr lang="fr-FR" dirty="0"/>
              <a:t>The objective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the </a:t>
            </a:r>
            <a:r>
              <a:rPr lang="fr-FR" dirty="0" err="1"/>
              <a:t>effect</a:t>
            </a:r>
            <a:r>
              <a:rPr lang="fr-FR" dirty="0"/>
              <a:t> of the </a:t>
            </a:r>
            <a:r>
              <a:rPr lang="fr-FR" dirty="0" err="1"/>
              <a:t>experiment</a:t>
            </a:r>
            <a:endParaRPr lang="fr-FR" dirty="0"/>
          </a:p>
          <a:p>
            <a:pPr rtl="0"/>
            <a:r>
              <a:rPr lang="fr-FR" dirty="0"/>
              <a:t>Based of </a:t>
            </a:r>
            <a:r>
              <a:rPr lang="fr-FR" dirty="0" err="1"/>
              <a:t>Hedge’s</a:t>
            </a:r>
            <a:r>
              <a:rPr lang="fr-FR" dirty="0"/>
              <a:t> </a:t>
            </a:r>
            <a:r>
              <a:rPr lang="fr-FR" i="1" dirty="0"/>
              <a:t>g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Correlational</a:t>
            </a:r>
            <a:r>
              <a:rPr lang="fr-FR" dirty="0"/>
              <a:t> or </a:t>
            </a:r>
            <a:r>
              <a:rPr lang="fr-FR" dirty="0" err="1"/>
              <a:t>psychometric</a:t>
            </a:r>
            <a:r>
              <a:rPr lang="fr-FR" dirty="0"/>
              <a:t> </a:t>
            </a:r>
            <a:r>
              <a:rPr lang="fr-FR" dirty="0" err="1"/>
              <a:t>meta-analysis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dirty="0" err="1"/>
              <a:t>Measures</a:t>
            </a:r>
            <a:r>
              <a:rPr lang="fr-FR" dirty="0"/>
              <a:t> the </a:t>
            </a: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constructs</a:t>
            </a:r>
            <a:r>
              <a:rPr lang="fr-FR" dirty="0"/>
              <a:t> </a:t>
            </a:r>
          </a:p>
          <a:p>
            <a:pPr rtl="0"/>
            <a:r>
              <a:rPr lang="fr-FR" dirty="0"/>
              <a:t>Based on </a:t>
            </a:r>
            <a:r>
              <a:rPr lang="fr-FR" dirty="0" err="1"/>
              <a:t>Pearson’s</a:t>
            </a:r>
            <a:r>
              <a:rPr lang="fr-FR" dirty="0"/>
              <a:t> </a:t>
            </a:r>
            <a:r>
              <a:rPr lang="fr-FR" i="1" dirty="0"/>
              <a:t>r</a:t>
            </a:r>
            <a:endParaRPr lang="fr-FR" dirty="0"/>
          </a:p>
          <a:p>
            <a:pPr rtl="0"/>
            <a:r>
              <a:rPr lang="fr-FR" dirty="0"/>
              <a:t>Can </a:t>
            </a:r>
            <a:r>
              <a:rPr lang="fr-FR" dirty="0" err="1"/>
              <a:t>evaluate</a:t>
            </a:r>
            <a:r>
              <a:rPr lang="fr-FR" dirty="0"/>
              <a:t> inter-</a:t>
            </a:r>
            <a:r>
              <a:rPr lang="fr-FR" dirty="0" err="1"/>
              <a:t>relationships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subconstructs</a:t>
            </a:r>
            <a:r>
              <a:rPr lang="fr-FR" dirty="0"/>
              <a:t> </a:t>
            </a:r>
          </a:p>
          <a:p>
            <a:pPr rtl="0"/>
            <a:r>
              <a:rPr lang="fr-FR" dirty="0" err="1"/>
              <a:t>Takes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account</a:t>
            </a:r>
            <a:r>
              <a:rPr lang="fr-FR" dirty="0"/>
              <a:t> the </a:t>
            </a:r>
            <a:r>
              <a:rPr lang="fr-FR" dirty="0" err="1"/>
              <a:t>reliability</a:t>
            </a:r>
            <a:r>
              <a:rPr lang="fr-FR" dirty="0"/>
              <a:t> of the </a:t>
            </a:r>
            <a:r>
              <a:rPr lang="fr-FR" dirty="0" err="1"/>
              <a:t>scales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measuring</a:t>
            </a:r>
            <a:r>
              <a:rPr lang="fr-FR" dirty="0"/>
              <a:t> the </a:t>
            </a:r>
            <a:r>
              <a:rPr lang="fr-FR" dirty="0" err="1"/>
              <a:t>link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constructs</a:t>
            </a:r>
            <a:r>
              <a:rPr lang="fr-FR" dirty="0"/>
              <a:t> (</a:t>
            </a:r>
            <a:r>
              <a:rPr lang="fr-FR" dirty="0" err="1"/>
              <a:t>Cronbach’s</a:t>
            </a:r>
            <a:r>
              <a:rPr lang="fr-FR" dirty="0"/>
              <a:t> </a:t>
            </a:r>
            <a:r>
              <a:rPr lang="el-GR" dirty="0"/>
              <a:t>α </a:t>
            </a:r>
            <a:r>
              <a:rPr lang="fr-FR" dirty="0"/>
              <a:t> or McDonald’s </a:t>
            </a:r>
            <a:r>
              <a:rPr lang="el-GR" dirty="0"/>
              <a:t>Ω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7769D-11A3-4DDE-9633-7D640F9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Meta-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8D0E14-0816-47F6-A1C2-7A280A44D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28624"/>
          </a:xfrm>
        </p:spPr>
        <p:txBody>
          <a:bodyPr>
            <a:normAutofit/>
          </a:bodyPr>
          <a:lstStyle/>
          <a:p>
            <a:r>
              <a:rPr lang="fr-FR" dirty="0" err="1"/>
              <a:t>Belongs</a:t>
            </a:r>
            <a:r>
              <a:rPr lang="fr-FR" dirty="0"/>
              <a:t> to cumulative science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B218F44-6979-40F2-BB31-F54350C3D4A4}"/>
              </a:ext>
            </a:extLst>
          </p:cNvPr>
          <p:cNvSpPr txBox="1">
            <a:spLocks/>
          </p:cNvSpPr>
          <p:nvPr/>
        </p:nvSpPr>
        <p:spPr>
          <a:xfrm>
            <a:off x="1295400" y="2530476"/>
            <a:ext cx="9601200" cy="42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</a:t>
            </a:r>
            <a:r>
              <a:rPr lang="fr-FR" dirty="0" err="1"/>
              <a:t>some</a:t>
            </a:r>
            <a:r>
              <a:rPr lang="fr-FR" dirty="0"/>
              <a:t>,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of </a:t>
            </a:r>
            <a:r>
              <a:rPr lang="fr-FR" dirty="0" err="1"/>
              <a:t>scientific</a:t>
            </a:r>
            <a:r>
              <a:rPr lang="fr-FR" dirty="0"/>
              <a:t> </a:t>
            </a:r>
            <a:r>
              <a:rPr lang="fr-FR" dirty="0" err="1"/>
              <a:t>evidence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A9DCA23-855F-4D97-9AE8-799D52E46ACF}"/>
              </a:ext>
            </a:extLst>
          </p:cNvPr>
          <p:cNvSpPr txBox="1">
            <a:spLocks/>
          </p:cNvSpPr>
          <p:nvPr/>
        </p:nvSpPr>
        <p:spPr>
          <a:xfrm>
            <a:off x="1295400" y="3079751"/>
            <a:ext cx="9601200" cy="42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Allows</a:t>
            </a:r>
            <a:r>
              <a:rPr lang="fr-FR" dirty="0"/>
              <a:t> </a:t>
            </a:r>
            <a:r>
              <a:rPr lang="fr-FR" dirty="0" err="1"/>
              <a:t>recommendations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made (Ex: Cochrane)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A782533-17B9-4431-8825-E903FF15FBCA}"/>
              </a:ext>
            </a:extLst>
          </p:cNvPr>
          <p:cNvSpPr txBox="1">
            <a:spLocks/>
          </p:cNvSpPr>
          <p:nvPr/>
        </p:nvSpPr>
        <p:spPr>
          <a:xfrm>
            <a:off x="1295400" y="3629026"/>
            <a:ext cx="9601200" cy="42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Helps</a:t>
            </a:r>
            <a:r>
              <a:rPr lang="fr-FR" dirty="0"/>
              <a:t> us </a:t>
            </a:r>
            <a:r>
              <a:rPr lang="fr-FR" dirty="0" err="1"/>
              <a:t>understand</a:t>
            </a:r>
            <a:r>
              <a:rPr lang="fr-FR" dirty="0"/>
              <a:t> </a:t>
            </a:r>
            <a:r>
              <a:rPr lang="fr-FR" dirty="0" err="1"/>
              <a:t>differences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individual</a:t>
            </a:r>
            <a:r>
              <a:rPr lang="fr-FR" dirty="0"/>
              <a:t> studies (</a:t>
            </a:r>
            <a:r>
              <a:rPr lang="fr-FR" dirty="0" err="1"/>
              <a:t>heterogeneity</a:t>
            </a:r>
            <a:r>
              <a:rPr lang="fr-FR" dirty="0"/>
              <a:t>)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360C4843-C9EA-4929-8EED-D28F3EAF1352}"/>
              </a:ext>
            </a:extLst>
          </p:cNvPr>
          <p:cNvSpPr txBox="1">
            <a:spLocks/>
          </p:cNvSpPr>
          <p:nvPr/>
        </p:nvSpPr>
        <p:spPr>
          <a:xfrm>
            <a:off x="1295400" y="4240214"/>
            <a:ext cx="9601200" cy="42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More and more </a:t>
            </a:r>
            <a:r>
              <a:rPr lang="fr-FR" dirty="0" err="1"/>
              <a:t>meta</a:t>
            </a:r>
            <a:r>
              <a:rPr lang="fr-FR" dirty="0"/>
              <a:t>-analyses are </a:t>
            </a:r>
            <a:r>
              <a:rPr lang="fr-FR" dirty="0" err="1"/>
              <a:t>published</a:t>
            </a:r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3F764F0-A323-4BBD-AF49-1A884E390477}"/>
              </a:ext>
            </a:extLst>
          </p:cNvPr>
          <p:cNvSpPr txBox="1">
            <a:spLocks/>
          </p:cNvSpPr>
          <p:nvPr/>
        </p:nvSpPr>
        <p:spPr>
          <a:xfrm>
            <a:off x="1295400" y="4851402"/>
            <a:ext cx="9601200" cy="42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The </a:t>
            </a:r>
            <a:r>
              <a:rPr lang="fr-FR" dirty="0" err="1"/>
              <a:t>method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constantly</a:t>
            </a:r>
            <a:r>
              <a:rPr lang="fr-FR" dirty="0"/>
              <a:t> </a:t>
            </a:r>
            <a:r>
              <a:rPr lang="fr-FR" dirty="0" err="1"/>
              <a:t>moving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A6F7040-C542-4260-98C1-73A2548E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031" y="4057649"/>
            <a:ext cx="3259214" cy="200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2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 err="1"/>
              <a:t>Available</a:t>
            </a:r>
            <a:r>
              <a:rPr lang="fr-FR" dirty="0"/>
              <a:t>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68BA1F-710D-4DF8-9715-58F1F29A2DC3}"/>
              </a:ext>
            </a:extLst>
          </p:cNvPr>
          <p:cNvSpPr txBox="1"/>
          <p:nvPr/>
        </p:nvSpPr>
        <p:spPr>
          <a:xfrm>
            <a:off x="1295400" y="1646238"/>
            <a:ext cx="523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3"/>
              </a:rPr>
              <a:t>https://mgto.org/meta-analysis-registered-reports/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7E5E64-8DEC-42BF-95DC-72C58FD49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65" y="2370308"/>
            <a:ext cx="6172200" cy="34956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F1DADE2-D6C0-4356-815B-DCEB37710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799" y="1994519"/>
            <a:ext cx="4586397" cy="23355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DF0E59-A95E-401C-B5F2-A79BFC8B6BA7}"/>
              </a:ext>
            </a:extLst>
          </p:cNvPr>
          <p:cNvSpPr/>
          <p:nvPr/>
        </p:nvSpPr>
        <p:spPr>
          <a:xfrm>
            <a:off x="7858125" y="1969403"/>
            <a:ext cx="1800225" cy="400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60027C-12EA-4826-9382-8EDFEF4526F1}"/>
              </a:ext>
            </a:extLst>
          </p:cNvPr>
          <p:cNvSpPr/>
          <p:nvPr/>
        </p:nvSpPr>
        <p:spPr>
          <a:xfrm>
            <a:off x="7858125" y="3717240"/>
            <a:ext cx="3381375" cy="637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50888C0-D58A-4562-AC36-307BF4E1B7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758238" y="2370308"/>
            <a:ext cx="790575" cy="13469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Méta-</a:t>
            </a:r>
            <a:r>
              <a:rPr lang="fr-FR" dirty="0" err="1"/>
              <a:t>analysis</a:t>
            </a:r>
            <a:r>
              <a:rPr lang="fr-FR" dirty="0"/>
              <a:t> based on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templates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68BA1F-710D-4DF8-9715-58F1F29A2DC3}"/>
              </a:ext>
            </a:extLst>
          </p:cNvPr>
          <p:cNvSpPr txBox="1"/>
          <p:nvPr/>
        </p:nvSpPr>
        <p:spPr>
          <a:xfrm>
            <a:off x="652849" y="1646238"/>
            <a:ext cx="10517659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Published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Fillon, A., Kutscher, L., &amp; Feldman, G. (2020). </a:t>
            </a:r>
            <a:r>
              <a:rPr lang="en-US" sz="1100" b="0" i="0" u="none" strike="noStrike" dirty="0">
                <a:solidFill>
                  <a:srgbClr val="3699DC"/>
                </a:solidFill>
                <a:effectLst/>
                <a:latin typeface="Roboto" panose="02000000000000000000" pitchFamily="2" charset="0"/>
                <a:hlinkClick r:id="rId3" tooltip="Impact of past behavior normality on regret: Meta-analysis of exceptionality effect"/>
              </a:rPr>
              <a:t>Impact of past behavior normality on regret: Meta-analysis of exceptionality effect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 </a:t>
            </a:r>
            <a:r>
              <a:rPr lang="en-US" sz="1100" b="0" i="1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Cognition and Emotion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 DOI: </a:t>
            </a:r>
            <a:r>
              <a:rPr lang="en-US" sz="1100" b="0" i="0" u="none" strike="noStrike" dirty="0">
                <a:solidFill>
                  <a:srgbClr val="3699DC"/>
                </a:solidFill>
                <a:effectLst/>
                <a:latin typeface="Roboto" panose="02000000000000000000" pitchFamily="2" charset="0"/>
                <a:hlinkClick r:id="rId4" tooltip="10.1080/02699931.2020.1816910"/>
              </a:rPr>
              <a:t>10.1080/02699931.2020.1816910</a:t>
            </a:r>
            <a:r>
              <a:rPr lang="en-US" sz="1100" b="1" dirty="0">
                <a:solidFill>
                  <a:srgbClr val="FFFFFF"/>
                </a:solidFill>
                <a:latin typeface="ubuntu"/>
              </a:rPr>
              <a:t> SMAS</a:t>
            </a:r>
            <a:endParaRPr lang="en-US" sz="1100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Lim, V., &amp; Feldman, G. (2022). </a:t>
            </a:r>
            <a:r>
              <a:rPr lang="en-US" sz="1100" b="0" i="0" u="none" strike="noStrike" dirty="0">
                <a:solidFill>
                  <a:srgbClr val="3699DC"/>
                </a:solidFill>
                <a:effectLst/>
                <a:latin typeface="Roboto" panose="02000000000000000000" pitchFamily="2" charset="0"/>
                <a:hlinkClick r:id="rId5" tooltip="Values and the dark side: Meta-analysis of links between Dark Triad traits and personal values"/>
              </a:rPr>
              <a:t>Values and the dark side: Meta-analysis of links between Dark Triad traits and personal values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 </a:t>
            </a:r>
            <a:r>
              <a:rPr lang="en-US" sz="1100" b="0" i="1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Journal of Research in Personality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 [Registered Report Stage 1 in-principle acceptance]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Nanakdewa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, K., et al., </a:t>
            </a:r>
            <a:r>
              <a:rPr lang="en-US" sz="1100" b="0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Savani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, K., &amp; Feldman, G. (2022). </a:t>
            </a:r>
            <a:r>
              <a:rPr lang="en-US" sz="1100" b="0" i="0" u="none" strike="noStrike" dirty="0">
                <a:solidFill>
                  <a:srgbClr val="3699DC"/>
                </a:solidFill>
                <a:effectLst/>
                <a:latin typeface="Roboto" panose="02000000000000000000" pitchFamily="2" charset="0"/>
                <a:hlinkClick r:id="rId6" tooltip="Outcomes associated with believing in free will: Meta-analysis"/>
              </a:rPr>
              <a:t>Outcomes associated with believing in free will: Meta-analysis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 </a:t>
            </a:r>
            <a:r>
              <a:rPr lang="en-US" sz="1100" b="0" i="1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Journal of Research in Personality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 [Registered Report Stage 1 in-principle acceptance]</a:t>
            </a:r>
          </a:p>
          <a:p>
            <a:pPr algn="l"/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algn="l"/>
            <a:r>
              <a:rPr lang="en-US" sz="1100" dirty="0">
                <a:solidFill>
                  <a:srgbClr val="555555"/>
                </a:solidFill>
                <a:latin typeface="Roboto" panose="02000000000000000000" pitchFamily="2" charset="0"/>
              </a:rPr>
              <a:t>To be published</a:t>
            </a:r>
            <a:endParaRPr lang="en-US" sz="1100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Bialek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, M., Gao, Y., Yao, D., &amp; Feldman, G. </a:t>
            </a:r>
            <a:r>
              <a:rPr lang="en-US" sz="1100" b="0" i="0" u="none" strike="noStrike" dirty="0">
                <a:solidFill>
                  <a:srgbClr val="3699DC"/>
                </a:solidFill>
                <a:effectLst/>
                <a:latin typeface="Roboto" panose="02000000000000000000" pitchFamily="2" charset="0"/>
                <a:hlinkClick r:id="rId7" tooltip="Owning leads to valuing: Meta-analysis of the Mere Ownership Effect"/>
              </a:rPr>
              <a:t>Owning leads to valuing: Meta-analysis of the Mere Ownership Effect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 DOI: </a:t>
            </a:r>
            <a:r>
              <a:rPr lang="en-US" sz="1100" b="0" i="0" u="none" strike="noStrike" dirty="0">
                <a:solidFill>
                  <a:srgbClr val="3699DC"/>
                </a:solidFill>
                <a:effectLst/>
                <a:latin typeface="Roboto" panose="02000000000000000000" pitchFamily="2" charset="0"/>
                <a:hlinkClick r:id="rId8" tooltip="10.13140/RG.2.2.13568.33287/1"/>
              </a:rPr>
              <a:t>10.13140/RG.2.2.13568.33287/1</a:t>
            </a:r>
            <a:r>
              <a:rPr lang="en-US" sz="1100" b="1" i="0" u="none" strike="noStrike" dirty="0">
                <a:solidFill>
                  <a:srgbClr val="FFFFFF"/>
                </a:solidFill>
                <a:effectLst/>
                <a:latin typeface="ubuntu"/>
                <a:hlinkClick r:id="rId9" tooltip=" SMASH"/>
              </a:rPr>
              <a:t> SMASH</a:t>
            </a:r>
            <a:endParaRPr lang="en-US" sz="1100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Omission-commission asymmetries in moral judgements and decisions: Meta-analysis of Omission-Bias.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Action-inaction asymmetries in judgment and emotions: Meta-Analysis Registered Report of the Action Effect. [</a:t>
            </a:r>
            <a:r>
              <a:rPr lang="en-US" sz="1100" b="0" i="0" u="none" strike="noStrike" dirty="0">
                <a:solidFill>
                  <a:srgbClr val="3699DC"/>
                </a:solidFill>
                <a:effectLst/>
                <a:latin typeface="Roboto" panose="02000000000000000000" pitchFamily="2" charset="0"/>
                <a:hlinkClick r:id="rId10" tooltip="Google Doc manuscript, work in progress"/>
              </a:rPr>
              <a:t>Google Doc manuscript, work in progress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555555"/>
                </a:solidFill>
                <a:latin typeface="Roboto" panose="02000000000000000000" pitchFamily="2" charset="0"/>
              </a:rPr>
              <a:t>Fillon, A. A., </a:t>
            </a:r>
            <a:r>
              <a:rPr lang="en-US" sz="1100" dirty="0" err="1">
                <a:solidFill>
                  <a:srgbClr val="555555"/>
                </a:solidFill>
                <a:latin typeface="Roboto" panose="02000000000000000000" pitchFamily="2" charset="0"/>
              </a:rPr>
              <a:t>Souchet</a:t>
            </a:r>
            <a:r>
              <a:rPr lang="en-US" sz="1100" dirty="0">
                <a:solidFill>
                  <a:srgbClr val="555555"/>
                </a:solidFill>
                <a:latin typeface="Roboto" panose="02000000000000000000" pitchFamily="2" charset="0"/>
              </a:rPr>
              <a:t>, L., Pascual, A., &amp; </a:t>
            </a:r>
            <a:r>
              <a:rPr lang="en-US" sz="1100" dirty="0" err="1">
                <a:solidFill>
                  <a:srgbClr val="555555"/>
                </a:solidFill>
                <a:latin typeface="Roboto" panose="02000000000000000000" pitchFamily="2" charset="0"/>
              </a:rPr>
              <a:t>Girandola</a:t>
            </a:r>
            <a:r>
              <a:rPr lang="en-US" sz="1100" dirty="0">
                <a:solidFill>
                  <a:srgbClr val="555555"/>
                </a:solidFill>
                <a:latin typeface="Roboto" panose="02000000000000000000" pitchFamily="2" charset="0"/>
              </a:rPr>
              <a:t>, F. (2020). The effectiveness of the “But-you-are-free” technique: Meta-analysis and re-examination of the technique. Center for Open Science. </a:t>
            </a:r>
            <a:r>
              <a:rPr lang="en-US" sz="1100" dirty="0">
                <a:solidFill>
                  <a:srgbClr val="555555"/>
                </a:solidFill>
                <a:latin typeface="Roboto" panose="02000000000000000000" pitchFamily="2" charset="0"/>
                <a:hlinkClick r:id="rId11"/>
              </a:rPr>
              <a:t>https://doi.org/10.31234/osf.io/3ds26</a:t>
            </a:r>
            <a:endParaRPr lang="en-US" sz="1100" dirty="0">
              <a:solidFill>
                <a:srgbClr val="555555"/>
              </a:solidFill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dirty="0">
              <a:solidFill>
                <a:srgbClr val="555555"/>
              </a:solidFill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55555"/>
                </a:solidFill>
                <a:latin typeface="Roboto" panose="02000000000000000000" pitchFamily="2" charset="0"/>
              </a:rPr>
              <a:t>Jaubert, S., Fillon, A. A., Souchet, L., &amp; </a:t>
            </a:r>
            <a:r>
              <a:rPr lang="fr-FR" sz="1100" dirty="0" err="1">
                <a:solidFill>
                  <a:srgbClr val="555555"/>
                </a:solidFill>
                <a:latin typeface="Roboto" panose="02000000000000000000" pitchFamily="2" charset="0"/>
              </a:rPr>
              <a:t>Girandola</a:t>
            </a:r>
            <a:r>
              <a:rPr lang="fr-FR" sz="1100" dirty="0">
                <a:solidFill>
                  <a:srgbClr val="555555"/>
                </a:solidFill>
                <a:latin typeface="Roboto" panose="02000000000000000000" pitchFamily="2" charset="0"/>
              </a:rPr>
              <a:t>, F. (2020). </a:t>
            </a:r>
            <a:r>
              <a:rPr lang="fr-FR" sz="1100" dirty="0" err="1">
                <a:solidFill>
                  <a:srgbClr val="555555"/>
                </a:solidFill>
                <a:latin typeface="Roboto" panose="02000000000000000000" pitchFamily="2" charset="0"/>
              </a:rPr>
              <a:t>Vicarious</a:t>
            </a:r>
            <a:r>
              <a:rPr lang="fr-FR" sz="1100" dirty="0">
                <a:solidFill>
                  <a:srgbClr val="555555"/>
                </a:solidFill>
                <a:latin typeface="Roboto" panose="02000000000000000000" pitchFamily="2" charset="0"/>
              </a:rPr>
              <a:t> Dissonance : Meta-</a:t>
            </a:r>
            <a:r>
              <a:rPr lang="fr-FR" sz="1100" dirty="0" err="1">
                <a:solidFill>
                  <a:srgbClr val="555555"/>
                </a:solidFill>
                <a:latin typeface="Roboto" panose="02000000000000000000" pitchFamily="2" charset="0"/>
              </a:rPr>
              <a:t>analysis</a:t>
            </a:r>
            <a:r>
              <a:rPr lang="fr-FR" sz="1100" dirty="0">
                <a:solidFill>
                  <a:srgbClr val="555555"/>
                </a:solidFill>
                <a:latin typeface="Roboto" panose="02000000000000000000" pitchFamily="2" charset="0"/>
              </a:rPr>
              <a:t> </a:t>
            </a:r>
            <a:r>
              <a:rPr lang="fr-FR" sz="1100" dirty="0" err="1">
                <a:solidFill>
                  <a:srgbClr val="555555"/>
                </a:solidFill>
                <a:latin typeface="Roboto" panose="02000000000000000000" pitchFamily="2" charset="0"/>
              </a:rPr>
              <a:t>registered</a:t>
            </a:r>
            <a:r>
              <a:rPr lang="fr-FR" sz="1100" dirty="0">
                <a:solidFill>
                  <a:srgbClr val="555555"/>
                </a:solidFill>
                <a:latin typeface="Roboto" panose="02000000000000000000" pitchFamily="2" charset="0"/>
              </a:rPr>
              <a:t> report. Center for Open Science. </a:t>
            </a:r>
            <a:r>
              <a:rPr lang="fr-FR" sz="1100" dirty="0">
                <a:solidFill>
                  <a:srgbClr val="555555"/>
                </a:solidFill>
                <a:latin typeface="Roboto" panose="02000000000000000000" pitchFamily="2" charset="0"/>
                <a:hlinkClick r:id="rId12"/>
              </a:rPr>
              <a:t>https://doi.org/10.31234/osf.io/hc2n3</a:t>
            </a:r>
            <a:endParaRPr lang="fr-FR" sz="1100" dirty="0">
              <a:solidFill>
                <a:srgbClr val="555555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5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A2B23-FA5F-D3A0-73ED-C3A0ED70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Will </a:t>
            </a:r>
            <a:r>
              <a:rPr lang="fr-FR" dirty="0" err="1"/>
              <a:t>templates</a:t>
            </a:r>
            <a:r>
              <a:rPr lang="fr-FR" dirty="0"/>
              <a:t> </a:t>
            </a:r>
            <a:r>
              <a:rPr lang="fr-FR" dirty="0" err="1"/>
              <a:t>improve</a:t>
            </a:r>
            <a:r>
              <a:rPr lang="fr-FR" dirty="0"/>
              <a:t> the </a:t>
            </a:r>
            <a:r>
              <a:rPr lang="fr-FR" dirty="0" err="1"/>
              <a:t>quality</a:t>
            </a:r>
            <a:r>
              <a:rPr lang="fr-FR" dirty="0"/>
              <a:t> of </a:t>
            </a:r>
            <a:r>
              <a:rPr lang="fr-FR" dirty="0" err="1"/>
              <a:t>meta</a:t>
            </a:r>
            <a:r>
              <a:rPr lang="fr-FR" dirty="0"/>
              <a:t>-analyses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3ED214-E39A-D43B-5D42-939BCAE2870F}"/>
              </a:ext>
            </a:extLst>
          </p:cNvPr>
          <p:cNvSpPr txBox="1">
            <a:spLocks/>
          </p:cNvSpPr>
          <p:nvPr/>
        </p:nvSpPr>
        <p:spPr>
          <a:xfrm>
            <a:off x="1295400" y="1705984"/>
            <a:ext cx="9601200" cy="472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 </a:t>
            </a:r>
            <a:r>
              <a:rPr lang="fr-FR" dirty="0" err="1"/>
              <a:t>hope</a:t>
            </a:r>
            <a:r>
              <a:rPr lang="fr-FR" dirty="0"/>
              <a:t> yes, </a:t>
            </a:r>
            <a:r>
              <a:rPr lang="fr-FR" dirty="0" err="1"/>
              <a:t>atleast</a:t>
            </a:r>
            <a:r>
              <a:rPr lang="fr-FR" dirty="0"/>
              <a:t> a bit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I </a:t>
            </a:r>
            <a:r>
              <a:rPr lang="fr-FR" dirty="0" err="1"/>
              <a:t>didn’t</a:t>
            </a:r>
            <a:r>
              <a:rPr lang="fr-FR" dirty="0"/>
              <a:t> put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much</a:t>
            </a:r>
            <a:r>
              <a:rPr lang="fr-FR" dirty="0"/>
              <a:t> effort for </a:t>
            </a:r>
            <a:r>
              <a:rPr lang="fr-FR" dirty="0" err="1"/>
              <a:t>nothing</a:t>
            </a:r>
            <a:r>
              <a:rPr lang="fr-FR" dirty="0"/>
              <a:t>.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069E95D-ED45-C869-CE5A-FF90C94864FB}"/>
              </a:ext>
            </a:extLst>
          </p:cNvPr>
          <p:cNvSpPr txBox="1">
            <a:spLocks/>
          </p:cNvSpPr>
          <p:nvPr/>
        </p:nvSpPr>
        <p:spPr>
          <a:xfrm>
            <a:off x="1295400" y="2145855"/>
            <a:ext cx="9601200" cy="472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But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won’t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enough</a:t>
            </a:r>
            <a:r>
              <a:rPr lang="fr-FR" dirty="0"/>
              <a:t>: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training and </a:t>
            </a:r>
            <a:r>
              <a:rPr lang="fr-FR" dirty="0" err="1"/>
              <a:t>dissemination</a:t>
            </a:r>
            <a:r>
              <a:rPr lang="fr-FR" dirty="0"/>
              <a:t> of good practices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B888E30-3C94-53B4-54A0-28393ED46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" y="2820003"/>
            <a:ext cx="4666589" cy="121799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EFEC354-B2C3-99AE-4736-2B83441FF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29" y="4037997"/>
            <a:ext cx="8989142" cy="2552916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7532502-AA13-3C25-5201-DD26D8CB7B17}"/>
              </a:ext>
            </a:extLst>
          </p:cNvPr>
          <p:cNvCxnSpPr>
            <a:cxnSpLocks/>
          </p:cNvCxnSpPr>
          <p:nvPr/>
        </p:nvCxnSpPr>
        <p:spPr>
          <a:xfrm>
            <a:off x="1694029" y="4359229"/>
            <a:ext cx="84233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A59F540-003E-902A-B529-B4D6808A86AF}"/>
              </a:ext>
            </a:extLst>
          </p:cNvPr>
          <p:cNvCxnSpPr>
            <a:cxnSpLocks/>
          </p:cNvCxnSpPr>
          <p:nvPr/>
        </p:nvCxnSpPr>
        <p:spPr>
          <a:xfrm>
            <a:off x="1694029" y="4609952"/>
            <a:ext cx="46576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F2C307B-CB04-5375-1EE5-BF52D17F2503}"/>
              </a:ext>
            </a:extLst>
          </p:cNvPr>
          <p:cNvCxnSpPr>
            <a:cxnSpLocks/>
          </p:cNvCxnSpPr>
          <p:nvPr/>
        </p:nvCxnSpPr>
        <p:spPr>
          <a:xfrm>
            <a:off x="1601429" y="6345346"/>
            <a:ext cx="875193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93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EB4E3B-C5B7-4483-9583-95CE42EC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562" y="1342549"/>
            <a:ext cx="9601200" cy="1142385"/>
          </a:xfrm>
        </p:spPr>
        <p:txBody>
          <a:bodyPr/>
          <a:lstStyle/>
          <a:p>
            <a:pPr algn="ctr"/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8E1931-C492-4AA2-9FBA-B3D891AE8849}"/>
              </a:ext>
            </a:extLst>
          </p:cNvPr>
          <p:cNvSpPr txBox="1"/>
          <p:nvPr/>
        </p:nvSpPr>
        <p:spPr>
          <a:xfrm>
            <a:off x="1661025" y="4993607"/>
            <a:ext cx="982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	@adfillon                                                                                 </a:t>
            </a:r>
            <a:r>
              <a:rPr lang="fr-FR" dirty="0">
                <a:hlinkClick r:id="rId2"/>
              </a:rPr>
              <a:t>adrienfillon@hotmail.fr</a:t>
            </a:r>
            <a:endParaRPr lang="fr-FR" dirty="0"/>
          </a:p>
        </p:txBody>
      </p:sp>
      <p:pic>
        <p:nvPicPr>
          <p:cNvPr id="2052" name="Picture 4" descr="Emblème Twitter">
            <a:extLst>
              <a:ext uri="{FF2B5EF4-FFF2-40B4-BE49-F238E27FC236}">
                <a16:creationId xmlns:a16="http://schemas.microsoft.com/office/drawing/2014/main" id="{3AFBDEB2-191D-4560-80CF-92854D94D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038" y="5455272"/>
            <a:ext cx="731251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ADE6C6C-762B-4427-8A8B-3C0379F099F0}"/>
              </a:ext>
            </a:extLst>
          </p:cNvPr>
          <p:cNvSpPr txBox="1"/>
          <p:nvPr/>
        </p:nvSpPr>
        <p:spPr>
          <a:xfrm>
            <a:off x="823137" y="4501165"/>
            <a:ext cx="11070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Fillon, A., Xiao, Q., Elsherif, M., Yeung, S.K., </a:t>
            </a:r>
            <a:r>
              <a:rPr lang="fr-FR" sz="11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Nanakdewa</a:t>
            </a:r>
            <a:r>
              <a:rPr lang="fr-FR" sz="11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K., </a:t>
            </a:r>
            <a:r>
              <a:rPr lang="fr-FR" sz="11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Protzko</a:t>
            </a:r>
            <a:r>
              <a:rPr lang="fr-FR" sz="11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J., Brick, C., Moreau, D., Feldman, G. (2021). </a:t>
            </a:r>
            <a:r>
              <a:rPr lang="fr-FR" sz="11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Correlational</a:t>
            </a:r>
            <a:r>
              <a:rPr lang="fr-FR" sz="11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Meta-</a:t>
            </a:r>
            <a:r>
              <a:rPr lang="fr-FR" sz="11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Analysis</a:t>
            </a:r>
            <a:r>
              <a:rPr lang="fr-FR" sz="11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Registered Report Template [In </a:t>
            </a:r>
            <a:r>
              <a:rPr lang="fr-FR" sz="11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preparation</a:t>
            </a:r>
            <a:r>
              <a:rPr lang="fr-FR" sz="11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]</a:t>
            </a:r>
            <a:endParaRPr lang="fr-FR" sz="11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3A11B06-3336-4BDE-AA71-C537CC23BBD2}"/>
              </a:ext>
            </a:extLst>
          </p:cNvPr>
          <p:cNvSpPr txBox="1"/>
          <p:nvPr/>
        </p:nvSpPr>
        <p:spPr>
          <a:xfrm>
            <a:off x="823137" y="4762775"/>
            <a:ext cx="1053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Yeung, S. K., Feldman, G., Fillon, A., </a:t>
            </a:r>
            <a:r>
              <a:rPr lang="fr-FR" sz="1100" b="0" i="0" dirty="0" err="1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Protzko</a:t>
            </a:r>
            <a:r>
              <a:rPr lang="fr-FR" sz="11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J., Elsherif, M. M., Xiao, Q., &amp; Pickering, J. (2021). </a:t>
            </a:r>
            <a:r>
              <a:rPr lang="fr-FR" sz="1100" b="0" i="0" dirty="0" err="1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Experimental</a:t>
            </a:r>
            <a:r>
              <a:rPr lang="fr-FR" sz="11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Studies Meta-</a:t>
            </a:r>
            <a:r>
              <a:rPr lang="fr-FR" sz="1100" b="0" i="0" dirty="0" err="1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fr-FR" sz="11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Registered Report </a:t>
            </a:r>
            <a:r>
              <a:rPr lang="fr-FR" sz="1100" b="0" i="0" dirty="0" err="1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fr-FR" sz="110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[I</a:t>
            </a:r>
            <a:r>
              <a:rPr lang="fr-FR" sz="1100" b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fr-FR" sz="1100" b="0" dirty="0" err="1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r>
              <a:rPr lang="fr-FR" sz="11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37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3545D-8676-8877-590A-1782A33D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16629"/>
            <a:ext cx="9601200" cy="1142385"/>
          </a:xfrm>
        </p:spPr>
        <p:txBody>
          <a:bodyPr/>
          <a:lstStyle/>
          <a:p>
            <a:pPr algn="ctr"/>
            <a:r>
              <a:rPr lang="fr-FR" dirty="0"/>
              <a:t>In Psychology</a:t>
            </a:r>
          </a:p>
        </p:txBody>
      </p:sp>
    </p:spTree>
    <p:extLst>
      <p:ext uri="{BB962C8B-B14F-4D97-AF65-F5344CB8AC3E}">
        <p14:creationId xmlns:p14="http://schemas.microsoft.com/office/powerpoint/2010/main" val="39869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C86369B-9A88-4D0E-94F1-023CD6A39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3429000"/>
            <a:ext cx="7134225" cy="16287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CD4A261-152F-4823-9A3B-F39EF01E8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" y="938212"/>
            <a:ext cx="6867525" cy="14954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2A6D37D-B9C0-4DE5-8C3D-89980EF838F8}"/>
              </a:ext>
            </a:extLst>
          </p:cNvPr>
          <p:cNvSpPr/>
          <p:nvPr/>
        </p:nvSpPr>
        <p:spPr>
          <a:xfrm>
            <a:off x="5410200" y="3352800"/>
            <a:ext cx="3762375" cy="333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9FA70-0735-4180-A320-2FC7D416D223}"/>
              </a:ext>
            </a:extLst>
          </p:cNvPr>
          <p:cNvSpPr/>
          <p:nvPr/>
        </p:nvSpPr>
        <p:spPr>
          <a:xfrm>
            <a:off x="8705850" y="3871912"/>
            <a:ext cx="890588" cy="333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513664-E423-4D53-AF06-F07FFEA3247E}"/>
              </a:ext>
            </a:extLst>
          </p:cNvPr>
          <p:cNvSpPr/>
          <p:nvPr/>
        </p:nvSpPr>
        <p:spPr>
          <a:xfrm>
            <a:off x="2595562" y="4076699"/>
            <a:ext cx="2471738" cy="333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49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C4E3F68-5C22-4671-AB80-BA2F9F57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585787"/>
            <a:ext cx="7191375" cy="1000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6714B61-DFB1-4BDB-BA9F-166B2842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1862137"/>
            <a:ext cx="7696200" cy="3762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21796E-DB1B-4146-8FDD-1894FA905512}"/>
              </a:ext>
            </a:extLst>
          </p:cNvPr>
          <p:cNvSpPr/>
          <p:nvPr/>
        </p:nvSpPr>
        <p:spPr>
          <a:xfrm>
            <a:off x="4953001" y="2905125"/>
            <a:ext cx="3009900" cy="333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FAE6F-2AEF-4755-946E-B170D10131EA}"/>
              </a:ext>
            </a:extLst>
          </p:cNvPr>
          <p:cNvSpPr/>
          <p:nvPr/>
        </p:nvSpPr>
        <p:spPr>
          <a:xfrm>
            <a:off x="2505075" y="4667250"/>
            <a:ext cx="7353299" cy="957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6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F3545D-8676-8877-590A-1782A33D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16629"/>
            <a:ext cx="9601200" cy="1142385"/>
          </a:xfrm>
        </p:spPr>
        <p:txBody>
          <a:bodyPr/>
          <a:lstStyle/>
          <a:p>
            <a:pPr algn="ctr"/>
            <a:r>
              <a:rPr lang="fr-FR" dirty="0"/>
              <a:t>In Economy</a:t>
            </a:r>
          </a:p>
        </p:txBody>
      </p:sp>
    </p:spTree>
    <p:extLst>
      <p:ext uri="{BB962C8B-B14F-4D97-AF65-F5344CB8AC3E}">
        <p14:creationId xmlns:p14="http://schemas.microsoft.com/office/powerpoint/2010/main" val="377921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3B6C97-980F-BA79-DCB6-CD3D10ADF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085" y="768223"/>
            <a:ext cx="9601200" cy="883296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Social and cognitive </a:t>
            </a:r>
            <a:r>
              <a:rPr lang="fr-FR" dirty="0" err="1"/>
              <a:t>psychology</a:t>
            </a:r>
            <a:r>
              <a:rPr lang="fr-FR" dirty="0"/>
              <a:t> have more in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micro and macro </a:t>
            </a:r>
            <a:r>
              <a:rPr lang="fr-FR" dirty="0" err="1"/>
              <a:t>economy</a:t>
            </a:r>
            <a:r>
              <a:rPr lang="fr-FR" dirty="0"/>
              <a:t>. 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difficult</a:t>
            </a:r>
            <a:r>
              <a:rPr lang="fr-FR" dirty="0"/>
              <a:t> to </a:t>
            </a:r>
            <a:r>
              <a:rPr lang="fr-FR" dirty="0" err="1"/>
              <a:t>assess</a:t>
            </a:r>
            <a:r>
              <a:rPr lang="fr-FR" dirty="0"/>
              <a:t> the </a:t>
            </a:r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quality</a:t>
            </a:r>
            <a:r>
              <a:rPr lang="fr-FR" dirty="0"/>
              <a:t> of </a:t>
            </a:r>
            <a:r>
              <a:rPr lang="fr-FR" dirty="0" err="1"/>
              <a:t>meta</a:t>
            </a:r>
            <a:r>
              <a:rPr lang="fr-FR" dirty="0"/>
              <a:t>-analyses in </a:t>
            </a:r>
            <a:r>
              <a:rPr lang="fr-FR" dirty="0" err="1"/>
              <a:t>economy</a:t>
            </a:r>
            <a:r>
              <a:rPr lang="fr-FR" dirty="0"/>
              <a:t>.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970BEAD-A6DD-5E45-7ACF-F82002A5071D}"/>
              </a:ext>
            </a:extLst>
          </p:cNvPr>
          <p:cNvSpPr txBox="1">
            <a:spLocks/>
          </p:cNvSpPr>
          <p:nvPr/>
        </p:nvSpPr>
        <p:spPr>
          <a:xfrm>
            <a:off x="1230085" y="1651520"/>
            <a:ext cx="9601200" cy="6158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certain </a:t>
            </a:r>
            <a:r>
              <a:rPr lang="fr-FR" dirty="0" err="1"/>
              <a:t>behaviors</a:t>
            </a:r>
            <a:r>
              <a:rPr lang="fr-FR" dirty="0"/>
              <a:t> </a:t>
            </a:r>
            <a:r>
              <a:rPr lang="fr-FR" dirty="0" err="1"/>
              <a:t>making</a:t>
            </a:r>
            <a:r>
              <a:rPr lang="fr-FR" dirty="0"/>
              <a:t> the </a:t>
            </a:r>
            <a:r>
              <a:rPr lang="fr-FR" dirty="0" err="1"/>
              <a:t>assessment</a:t>
            </a:r>
            <a:r>
              <a:rPr lang="fr-FR" dirty="0"/>
              <a:t> of the </a:t>
            </a:r>
            <a:r>
              <a:rPr lang="fr-FR" dirty="0" err="1"/>
              <a:t>quality</a:t>
            </a:r>
            <a:r>
              <a:rPr lang="fr-FR" dirty="0"/>
              <a:t> in a </a:t>
            </a:r>
            <a:r>
              <a:rPr lang="fr-FR" dirty="0" err="1"/>
              <a:t>meta-analysis</a:t>
            </a:r>
            <a:r>
              <a:rPr lang="fr-FR" dirty="0"/>
              <a:t> hard.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988E9DBE-D8A7-6EF1-7491-61EDF7453C76}"/>
              </a:ext>
            </a:extLst>
          </p:cNvPr>
          <p:cNvSpPr txBox="1">
            <a:spLocks/>
          </p:cNvSpPr>
          <p:nvPr/>
        </p:nvSpPr>
        <p:spPr>
          <a:xfrm>
            <a:off x="1230085" y="2369973"/>
            <a:ext cx="9601200" cy="6158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, Xue et al. (2019) </a:t>
            </a:r>
            <a:r>
              <a:rPr lang="fr-FR" dirty="0" err="1"/>
              <a:t>used</a:t>
            </a:r>
            <a:r>
              <a:rPr lang="fr-FR" dirty="0"/>
              <a:t> 12778 data point </a:t>
            </a:r>
            <a:r>
              <a:rPr lang="fr-FR" dirty="0" err="1"/>
              <a:t>estimates</a:t>
            </a:r>
            <a:r>
              <a:rPr lang="fr-FR" dirty="0"/>
              <a:t> on social capital and </a:t>
            </a:r>
            <a:r>
              <a:rPr lang="fr-FR" dirty="0" err="1"/>
              <a:t>health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470 studies.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5E08DF4-4594-DE84-B8AC-30F96E6CDDCE}"/>
              </a:ext>
            </a:extLst>
          </p:cNvPr>
          <p:cNvSpPr txBox="1">
            <a:spLocks/>
          </p:cNvSpPr>
          <p:nvPr/>
        </p:nvSpPr>
        <p:spPr>
          <a:xfrm>
            <a:off x="1230085" y="3038669"/>
            <a:ext cx="9601200" cy="390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Gechert</a:t>
            </a:r>
            <a:r>
              <a:rPr lang="fr-FR" dirty="0"/>
              <a:t> et al. (2019) </a:t>
            </a:r>
            <a:r>
              <a:rPr lang="fr-FR" dirty="0" err="1"/>
              <a:t>collected</a:t>
            </a:r>
            <a:r>
              <a:rPr lang="fr-FR" dirty="0"/>
              <a:t> 71 variables to </a:t>
            </a:r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heterogeneity</a:t>
            </a:r>
            <a:r>
              <a:rPr lang="fr-FR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D836F26-6B18-C5B6-3EE5-DB33E8579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785" y="3768520"/>
            <a:ext cx="8379367" cy="17867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55E029E-B371-B93C-AD08-1658D3CE6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213" y="5699682"/>
            <a:ext cx="3997866" cy="78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9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32B4C-EF2B-FB90-72CA-9EB568C9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4E271284-8E1A-0E0E-05FB-C536D94B0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4058778"/>
            <a:ext cx="8496929" cy="92020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362539D-BA96-FCC6-61FB-E69C22B5B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03853"/>
            <a:ext cx="4750331" cy="17380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BEAFDD4-AD53-F69D-9595-85F4B59DA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436756"/>
            <a:ext cx="7822597" cy="68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2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D8EC3-9DB7-D47F-ED29-9FF29022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Statistical</a:t>
            </a:r>
            <a:r>
              <a:rPr lang="fr-FR" dirty="0"/>
              <a:t> vs. </a:t>
            </a:r>
            <a:r>
              <a:rPr lang="fr-FR" dirty="0" err="1"/>
              <a:t>Practical</a:t>
            </a:r>
            <a:r>
              <a:rPr lang="fr-FR" dirty="0"/>
              <a:t> </a:t>
            </a:r>
            <a:r>
              <a:rPr lang="fr-FR" dirty="0" err="1"/>
              <a:t>significance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5CDB982-C475-7F87-5EA8-69EF59D6B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32" y="1646239"/>
            <a:ext cx="4753868" cy="1880711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748523D-21C7-5AEE-BBBB-8914DE90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313856C-E4E8-3274-9663-FEEB45B96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633" y="3000757"/>
            <a:ext cx="8875352" cy="293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1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ille « Diamant » 16 x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7_TF03031015.potx" id="{279D8483-FEC4-493E-8623-50EDEE572571}" vid="{C6323C96-A580-438B-819B-4C114D20E042}"/>
    </a:ext>
  </a:extLst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0</TotalTime>
  <Words>901</Words>
  <Application>Microsoft Office PowerPoint</Application>
  <PresentationFormat>Grand écran</PresentationFormat>
  <Paragraphs>84</Paragraphs>
  <Slides>23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Roboto</vt:lpstr>
      <vt:lpstr>Times New Roman</vt:lpstr>
      <vt:lpstr>ubuntu</vt:lpstr>
      <vt:lpstr>Grille « Diamant » 16 x 9</vt:lpstr>
      <vt:lpstr>Improve the quality of evidence synthesis in social sciences with reproducible meta-analyses templates</vt:lpstr>
      <vt:lpstr>Meta-analysis</vt:lpstr>
      <vt:lpstr>In Psychology</vt:lpstr>
      <vt:lpstr>Présentation PowerPoint</vt:lpstr>
      <vt:lpstr>Présentation PowerPoint</vt:lpstr>
      <vt:lpstr>In Economy</vt:lpstr>
      <vt:lpstr>Présentation PowerPoint</vt:lpstr>
      <vt:lpstr>Présentation PowerPoint</vt:lpstr>
      <vt:lpstr>Statistical vs. Practical significance</vt:lpstr>
      <vt:lpstr>Présentation PowerPoint</vt:lpstr>
      <vt:lpstr>Présentation PowerPoint</vt:lpstr>
      <vt:lpstr>Présentation PowerPoint</vt:lpstr>
      <vt:lpstr>What are meta-analyses of high quality ?</vt:lpstr>
      <vt:lpstr>Registered report meta analysis templates</vt:lpstr>
      <vt:lpstr>Présentation PowerPoint</vt:lpstr>
      <vt:lpstr>Présentation PowerPoint</vt:lpstr>
      <vt:lpstr>Présentation PowerPoint</vt:lpstr>
      <vt:lpstr>Présentation PowerPoint</vt:lpstr>
      <vt:lpstr>2 meta-analysis templates</vt:lpstr>
      <vt:lpstr>Available through this link:</vt:lpstr>
      <vt:lpstr>Méta-analysis based on these templates</vt:lpstr>
      <vt:lpstr>Will templates improve the quality of meta-analyses 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Modèles de méta-analyses reproductibles</dc:title>
  <dc:creator>adrien fillon</dc:creator>
  <cp:lastModifiedBy>adrien fillon</cp:lastModifiedBy>
  <cp:revision>18</cp:revision>
  <dcterms:created xsi:type="dcterms:W3CDTF">2021-06-15T14:03:51Z</dcterms:created>
  <dcterms:modified xsi:type="dcterms:W3CDTF">2022-11-17T08:15:21Z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