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7" r:id="rId3"/>
    <p:sldId id="273" r:id="rId4"/>
    <p:sldId id="272" r:id="rId5"/>
    <p:sldId id="274" r:id="rId6"/>
    <p:sldId id="277" r:id="rId7"/>
    <p:sldId id="264" r:id="rId8"/>
    <p:sldId id="270" r:id="rId9"/>
    <p:sldId id="271" r:id="rId10"/>
    <p:sldId id="262" r:id="rId11"/>
    <p:sldId id="263" r:id="rId12"/>
    <p:sldId id="266" r:id="rId13"/>
    <p:sldId id="267" r:id="rId14"/>
    <p:sldId id="269" r:id="rId15"/>
    <p:sldId id="276" r:id="rId16"/>
    <p:sldId id="27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fillon" userId="66f96a88708f0a3f" providerId="LiveId" clId="{6DFA3D3F-FA61-435C-A011-F717B259B6C8}"/>
    <pc:docChg chg="undo custSel addSld delSld modSld sldOrd">
      <pc:chgData name="adrien fillon" userId="66f96a88708f0a3f" providerId="LiveId" clId="{6DFA3D3F-FA61-435C-A011-F717B259B6C8}" dt="2021-06-23T14:08:28.157" v="2465" actId="1076"/>
      <pc:docMkLst>
        <pc:docMk/>
      </pc:docMkLst>
      <pc:sldChg chg="modSp mod modAnim modShow">
        <pc:chgData name="adrien fillon" userId="66f96a88708f0a3f" providerId="LiveId" clId="{6DFA3D3F-FA61-435C-A011-F717B259B6C8}" dt="2021-06-17T14:21:51.139" v="959" actId="729"/>
        <pc:sldMkLst>
          <pc:docMk/>
          <pc:sldMk cId="3984617762" sldId="257"/>
        </pc:sldMkLst>
        <pc:spChg chg="mod">
          <ac:chgData name="adrien fillon" userId="66f96a88708f0a3f" providerId="LiveId" clId="{6DFA3D3F-FA61-435C-A011-F717B259B6C8}" dt="2021-06-17T07:46:56.193" v="899" actId="1076"/>
          <ac:spMkLst>
            <pc:docMk/>
            <pc:sldMk cId="3984617762" sldId="257"/>
            <ac:spMk id="9" creationId="{6A58D7EC-9481-4FBE-83B9-8E46D533C43D}"/>
          </ac:spMkLst>
        </pc:spChg>
        <pc:spChg chg="mod">
          <ac:chgData name="adrien fillon" userId="66f96a88708f0a3f" providerId="LiveId" clId="{6DFA3D3F-FA61-435C-A011-F717B259B6C8}" dt="2021-06-17T07:46:51.852" v="898" actId="1076"/>
          <ac:spMkLst>
            <pc:docMk/>
            <pc:sldMk cId="3984617762" sldId="257"/>
            <ac:spMk id="11" creationId="{49F17D68-828A-4A38-A339-BC608F3345D6}"/>
          </ac:spMkLst>
        </pc:spChg>
      </pc:sldChg>
      <pc:sldChg chg="addSp delSp modSp mod">
        <pc:chgData name="adrien fillon" userId="66f96a88708f0a3f" providerId="LiveId" clId="{6DFA3D3F-FA61-435C-A011-F717B259B6C8}" dt="2021-06-23T13:45:28.878" v="2262" actId="478"/>
        <pc:sldMkLst>
          <pc:docMk/>
          <pc:sldMk cId="106904919" sldId="261"/>
        </pc:sldMkLst>
        <pc:spChg chg="mod">
          <ac:chgData name="adrien fillon" userId="66f96a88708f0a3f" providerId="LiveId" clId="{6DFA3D3F-FA61-435C-A011-F717B259B6C8}" dt="2021-06-21T09:50:15.175" v="2113" actId="1076"/>
          <ac:spMkLst>
            <pc:docMk/>
            <pc:sldMk cId="106904919" sldId="261"/>
            <ac:spMk id="2" creationId="{00000000-0000-0000-0000-000000000000}"/>
          </ac:spMkLst>
        </pc:spChg>
        <pc:spChg chg="add del mod">
          <ac:chgData name="adrien fillon" userId="66f96a88708f0a3f" providerId="LiveId" clId="{6DFA3D3F-FA61-435C-A011-F717B259B6C8}" dt="2021-06-23T13:45:28.878" v="2262" actId="478"/>
          <ac:spMkLst>
            <pc:docMk/>
            <pc:sldMk cId="106904919" sldId="261"/>
            <ac:spMk id="4" creationId="{9768BA5E-AD28-4916-B157-F8CCA65CD461}"/>
          </ac:spMkLst>
        </pc:spChg>
      </pc:sldChg>
      <pc:sldChg chg="modSp mod modAnim">
        <pc:chgData name="adrien fillon" userId="66f96a88708f0a3f" providerId="LiveId" clId="{6DFA3D3F-FA61-435C-A011-F717B259B6C8}" dt="2021-06-21T09:54:47.226" v="2177" actId="20577"/>
        <pc:sldMkLst>
          <pc:docMk/>
          <pc:sldMk cId="1476019738" sldId="262"/>
        </pc:sldMkLst>
        <pc:spChg chg="mod">
          <ac:chgData name="adrien fillon" userId="66f96a88708f0a3f" providerId="LiveId" clId="{6DFA3D3F-FA61-435C-A011-F717B259B6C8}" dt="2021-06-21T09:54:47.226" v="2177" actId="20577"/>
          <ac:spMkLst>
            <pc:docMk/>
            <pc:sldMk cId="1476019738" sldId="262"/>
            <ac:spMk id="8" creationId="{7A180119-BB90-4E48-B860-5EF850F40AF0}"/>
          </ac:spMkLst>
        </pc:spChg>
        <pc:spChg chg="mod">
          <ac:chgData name="adrien fillon" userId="66f96a88708f0a3f" providerId="LiveId" clId="{6DFA3D3F-FA61-435C-A011-F717B259B6C8}" dt="2021-06-17T14:44:21.104" v="1463" actId="1076"/>
          <ac:spMkLst>
            <pc:docMk/>
            <pc:sldMk cId="1476019738" sldId="262"/>
            <ac:spMk id="9" creationId="{78082CC9-AB4D-4E32-B4A5-E0C180592A7E}"/>
          </ac:spMkLst>
        </pc:spChg>
      </pc:sldChg>
      <pc:sldChg chg="addSp modSp mod modAnim">
        <pc:chgData name="adrien fillon" userId="66f96a88708f0a3f" providerId="LiveId" clId="{6DFA3D3F-FA61-435C-A011-F717B259B6C8}" dt="2021-06-21T09:08:19.566" v="1631"/>
        <pc:sldMkLst>
          <pc:docMk/>
          <pc:sldMk cId="2475092730" sldId="263"/>
        </pc:sldMkLst>
        <pc:spChg chg="mod">
          <ac:chgData name="adrien fillon" userId="66f96a88708f0a3f" providerId="LiveId" clId="{6DFA3D3F-FA61-435C-A011-F717B259B6C8}" dt="2021-06-17T14:45:21.817" v="1464" actId="20577"/>
          <ac:spMkLst>
            <pc:docMk/>
            <pc:sldMk cId="2475092730" sldId="263"/>
            <ac:spMk id="11" creationId="{01A1B4F7-2AFE-426F-A7D8-1638F4D1034F}"/>
          </ac:spMkLst>
        </pc:spChg>
        <pc:spChg chg="mod">
          <ac:chgData name="adrien fillon" userId="66f96a88708f0a3f" providerId="LiveId" clId="{6DFA3D3F-FA61-435C-A011-F717B259B6C8}" dt="2021-06-17T14:45:26.192" v="1465" actId="1076"/>
          <ac:spMkLst>
            <pc:docMk/>
            <pc:sldMk cId="2475092730" sldId="263"/>
            <ac:spMk id="12" creationId="{548321F6-8D48-4152-AD8C-9D70FBEC626D}"/>
          </ac:spMkLst>
        </pc:spChg>
        <pc:picChg chg="add mod">
          <ac:chgData name="adrien fillon" userId="66f96a88708f0a3f" providerId="LiveId" clId="{6DFA3D3F-FA61-435C-A011-F717B259B6C8}" dt="2021-06-21T09:07:05.114" v="1619" actId="1076"/>
          <ac:picMkLst>
            <pc:docMk/>
            <pc:sldMk cId="2475092730" sldId="263"/>
            <ac:picMk id="9" creationId="{A81E6E78-7583-4ADF-82D9-BF63EFEBB538}"/>
          </ac:picMkLst>
        </pc:picChg>
        <pc:picChg chg="mod">
          <ac:chgData name="adrien fillon" userId="66f96a88708f0a3f" providerId="LiveId" clId="{6DFA3D3F-FA61-435C-A011-F717B259B6C8}" dt="2021-06-21T09:06:33.552" v="1616" actId="1076"/>
          <ac:picMkLst>
            <pc:docMk/>
            <pc:sldMk cId="2475092730" sldId="263"/>
            <ac:picMk id="16" creationId="{B369D71A-0670-467F-B8C3-3E4EB538ADE5}"/>
          </ac:picMkLst>
        </pc:picChg>
        <pc:cxnChg chg="add mod">
          <ac:chgData name="adrien fillon" userId="66f96a88708f0a3f" providerId="LiveId" clId="{6DFA3D3F-FA61-435C-A011-F717B259B6C8}" dt="2021-06-21T09:07:10.715" v="1622" actId="14100"/>
          <ac:cxnSpMkLst>
            <pc:docMk/>
            <pc:sldMk cId="2475092730" sldId="263"/>
            <ac:cxnSpMk id="10" creationId="{1980A024-E5A1-44C9-816F-EFE7A86E259F}"/>
          </ac:cxnSpMkLst>
        </pc:cxnChg>
        <pc:cxnChg chg="mod">
          <ac:chgData name="adrien fillon" userId="66f96a88708f0a3f" providerId="LiveId" clId="{6DFA3D3F-FA61-435C-A011-F717B259B6C8}" dt="2021-06-21T09:06:35.646" v="1617" actId="14100"/>
          <ac:cxnSpMkLst>
            <pc:docMk/>
            <pc:sldMk cId="2475092730" sldId="263"/>
            <ac:cxnSpMk id="14" creationId="{C9C4E0CC-D2BC-4580-91E8-8168F506191E}"/>
          </ac:cxnSpMkLst>
        </pc:cxnChg>
        <pc:cxnChg chg="mod">
          <ac:chgData name="adrien fillon" userId="66f96a88708f0a3f" providerId="LiveId" clId="{6DFA3D3F-FA61-435C-A011-F717B259B6C8}" dt="2021-06-21T09:07:12.931" v="1623" actId="14100"/>
          <ac:cxnSpMkLst>
            <pc:docMk/>
            <pc:sldMk cId="2475092730" sldId="263"/>
            <ac:cxnSpMk id="20" creationId="{7985C171-AF72-44E3-BCD2-1F808B234BCC}"/>
          </ac:cxnSpMkLst>
        </pc:cxnChg>
      </pc:sldChg>
      <pc:sldChg chg="addSp modSp mod ord modAnim">
        <pc:chgData name="adrien fillon" userId="66f96a88708f0a3f" providerId="LiveId" clId="{6DFA3D3F-FA61-435C-A011-F717B259B6C8}" dt="2021-06-21T09:52:51.654" v="2160" actId="20577"/>
        <pc:sldMkLst>
          <pc:docMk/>
          <pc:sldMk cId="2761515851" sldId="264"/>
        </pc:sldMkLst>
        <pc:spChg chg="mod">
          <ac:chgData name="adrien fillon" userId="66f96a88708f0a3f" providerId="LiveId" clId="{6DFA3D3F-FA61-435C-A011-F717B259B6C8}" dt="2021-06-21T09:52:51.654" v="2160" actId="20577"/>
          <ac:spMkLst>
            <pc:docMk/>
            <pc:sldMk cId="2761515851" sldId="264"/>
            <ac:spMk id="5" creationId="{B19932E0-D7FC-428F-8D98-DED58FFCB89D}"/>
          </ac:spMkLst>
        </pc:spChg>
        <pc:spChg chg="mod">
          <ac:chgData name="adrien fillon" userId="66f96a88708f0a3f" providerId="LiveId" clId="{6DFA3D3F-FA61-435C-A011-F717B259B6C8}" dt="2021-06-17T14:38:07.906" v="1455" actId="20577"/>
          <ac:spMkLst>
            <pc:docMk/>
            <pc:sldMk cId="2761515851" sldId="264"/>
            <ac:spMk id="7" creationId="{ABC45F0C-8EA9-43D5-B727-6CD73AF644AE}"/>
          </ac:spMkLst>
        </pc:spChg>
        <pc:picChg chg="add mod">
          <ac:chgData name="adrien fillon" userId="66f96a88708f0a3f" providerId="LiveId" clId="{6DFA3D3F-FA61-435C-A011-F717B259B6C8}" dt="2021-06-17T14:42:27.864" v="1459" actId="1076"/>
          <ac:picMkLst>
            <pc:docMk/>
            <pc:sldMk cId="2761515851" sldId="264"/>
            <ac:picMk id="4" creationId="{47C4BFE0-7518-4C6E-9ACA-D1BE31EBD670}"/>
          </ac:picMkLst>
        </pc:picChg>
      </pc:sldChg>
      <pc:sldChg chg="modSp mod">
        <pc:chgData name="adrien fillon" userId="66f96a88708f0a3f" providerId="LiveId" clId="{6DFA3D3F-FA61-435C-A011-F717B259B6C8}" dt="2021-06-21T09:57:28.917" v="2232" actId="6549"/>
        <pc:sldMkLst>
          <pc:docMk/>
          <pc:sldMk cId="3229171051" sldId="266"/>
        </pc:sldMkLst>
        <pc:spChg chg="mod">
          <ac:chgData name="adrien fillon" userId="66f96a88708f0a3f" providerId="LiveId" clId="{6DFA3D3F-FA61-435C-A011-F717B259B6C8}" dt="2021-06-17T14:20:24.891" v="958" actId="20577"/>
          <ac:spMkLst>
            <pc:docMk/>
            <pc:sldMk cId="3229171051" sldId="266"/>
            <ac:spMk id="2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50.986" v="2211" actId="20577"/>
          <ac:spMkLst>
            <pc:docMk/>
            <pc:sldMk cId="3229171051" sldId="266"/>
            <ac:spMk id="3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39.658" v="2194" actId="6549"/>
          <ac:spMkLst>
            <pc:docMk/>
            <pc:sldMk cId="3229171051" sldId="266"/>
            <ac:spMk id="4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59.089" v="2229" actId="20577"/>
          <ac:spMkLst>
            <pc:docMk/>
            <pc:sldMk cId="3229171051" sldId="266"/>
            <ac:spMk id="5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7:28.917" v="2232" actId="6549"/>
          <ac:spMkLst>
            <pc:docMk/>
            <pc:sldMk cId="3229171051" sldId="266"/>
            <ac:spMk id="6" creationId="{00000000-0000-0000-0000-000000000000}"/>
          </ac:spMkLst>
        </pc:spChg>
      </pc:sldChg>
      <pc:sldChg chg="addSp modSp mod modAnim">
        <pc:chgData name="adrien fillon" userId="66f96a88708f0a3f" providerId="LiveId" clId="{6DFA3D3F-FA61-435C-A011-F717B259B6C8}" dt="2021-06-17T14:49:08.196" v="1531" actId="208"/>
        <pc:sldMkLst>
          <pc:docMk/>
          <pc:sldMk cId="452733939" sldId="267"/>
        </pc:sldMkLst>
        <pc:spChg chg="mod">
          <ac:chgData name="adrien fillon" userId="66f96a88708f0a3f" providerId="LiveId" clId="{6DFA3D3F-FA61-435C-A011-F717B259B6C8}" dt="2021-06-16T13:00:41.476" v="561" actId="20577"/>
          <ac:spMkLst>
            <pc:docMk/>
            <pc:sldMk cId="452733939" sldId="267"/>
            <ac:spMk id="2" creationId="{00000000-0000-0000-0000-000000000000}"/>
          </ac:spMkLst>
        </pc:spChg>
        <pc:spChg chg="add mod">
          <ac:chgData name="adrien fillon" userId="66f96a88708f0a3f" providerId="LiveId" clId="{6DFA3D3F-FA61-435C-A011-F717B259B6C8}" dt="2021-06-16T13:01:36.933" v="567" actId="20577"/>
          <ac:spMkLst>
            <pc:docMk/>
            <pc:sldMk cId="452733939" sldId="267"/>
            <ac:spMk id="3" creationId="{7268BA1F-710D-4DF8-9715-58F1F29A2DC3}"/>
          </ac:spMkLst>
        </pc:spChg>
        <pc:spChg chg="add mod">
          <ac:chgData name="adrien fillon" userId="66f96a88708f0a3f" providerId="LiveId" clId="{6DFA3D3F-FA61-435C-A011-F717B259B6C8}" dt="2021-06-17T14:47:53.888" v="1519" actId="208"/>
          <ac:spMkLst>
            <pc:docMk/>
            <pc:sldMk cId="452733939" sldId="267"/>
            <ac:spMk id="7" creationId="{F6DF0E59-A95E-401C-B5F2-A79BFC8B6BA7}"/>
          </ac:spMkLst>
        </pc:spChg>
        <pc:spChg chg="add mod">
          <ac:chgData name="adrien fillon" userId="66f96a88708f0a3f" providerId="LiveId" clId="{6DFA3D3F-FA61-435C-A011-F717B259B6C8}" dt="2021-06-17T14:48:01.465" v="1522" actId="14100"/>
          <ac:spMkLst>
            <pc:docMk/>
            <pc:sldMk cId="452733939" sldId="267"/>
            <ac:spMk id="8" creationId="{0860027C-12EA-4826-9382-8EDFEF4526F1}"/>
          </ac:spMkLst>
        </pc:spChg>
        <pc:picChg chg="add mod">
          <ac:chgData name="adrien fillon" userId="66f96a88708f0a3f" providerId="LiveId" clId="{6DFA3D3F-FA61-435C-A011-F717B259B6C8}" dt="2021-06-17T14:47:32.834" v="1510" actId="1076"/>
          <ac:picMkLst>
            <pc:docMk/>
            <pc:sldMk cId="452733939" sldId="267"/>
            <ac:picMk id="5" creationId="{3B7E5E64-8DEC-42BF-95DC-72C58FD49295}"/>
          </ac:picMkLst>
        </pc:picChg>
        <pc:picChg chg="add mod">
          <ac:chgData name="adrien fillon" userId="66f96a88708f0a3f" providerId="LiveId" clId="{6DFA3D3F-FA61-435C-A011-F717B259B6C8}" dt="2021-06-17T14:47:38.155" v="1515" actId="1076"/>
          <ac:picMkLst>
            <pc:docMk/>
            <pc:sldMk cId="452733939" sldId="267"/>
            <ac:picMk id="6" creationId="{7F1DADE2-D6C0-4356-815B-DCEB377109F1}"/>
          </ac:picMkLst>
        </pc:picChg>
        <pc:cxnChg chg="add mod">
          <ac:chgData name="adrien fillon" userId="66f96a88708f0a3f" providerId="LiveId" clId="{6DFA3D3F-FA61-435C-A011-F717B259B6C8}" dt="2021-06-17T14:49:08.196" v="1531" actId="208"/>
          <ac:cxnSpMkLst>
            <pc:docMk/>
            <pc:sldMk cId="452733939" sldId="267"/>
            <ac:cxnSpMk id="10" creationId="{E50888C0-D58A-4562-AC36-307BF4E1B7A2}"/>
          </ac:cxnSpMkLst>
        </pc:cxnChg>
      </pc:sldChg>
      <pc:sldChg chg="del">
        <pc:chgData name="adrien fillon" userId="66f96a88708f0a3f" providerId="LiveId" clId="{6DFA3D3F-FA61-435C-A011-F717B259B6C8}" dt="2021-06-16T13:02:05.302" v="571" actId="47"/>
        <pc:sldMkLst>
          <pc:docMk/>
          <pc:sldMk cId="1544302913" sldId="268"/>
        </pc:sldMkLst>
      </pc:sldChg>
      <pc:sldChg chg="addSp delSp modSp add mod">
        <pc:chgData name="adrien fillon" userId="66f96a88708f0a3f" providerId="LiveId" clId="{6DFA3D3F-FA61-435C-A011-F717B259B6C8}" dt="2021-06-17T14:50:15.268" v="1533"/>
        <pc:sldMkLst>
          <pc:docMk/>
          <pc:sldMk cId="1548053980" sldId="269"/>
        </pc:sldMkLst>
        <pc:spChg chg="mod">
          <ac:chgData name="adrien fillon" userId="66f96a88708f0a3f" providerId="LiveId" clId="{6DFA3D3F-FA61-435C-A011-F717B259B6C8}" dt="2021-06-16T13:02:17.230" v="609" actId="20577"/>
          <ac:spMkLst>
            <pc:docMk/>
            <pc:sldMk cId="1548053980" sldId="269"/>
            <ac:spMk id="2" creationId="{00000000-0000-0000-0000-000000000000}"/>
          </ac:spMkLst>
        </pc:spChg>
        <pc:spChg chg="mod">
          <ac:chgData name="adrien fillon" userId="66f96a88708f0a3f" providerId="LiveId" clId="{6DFA3D3F-FA61-435C-A011-F717B259B6C8}" dt="2021-06-16T13:07:40.849" v="667" actId="20577"/>
          <ac:spMkLst>
            <pc:docMk/>
            <pc:sldMk cId="1548053980" sldId="269"/>
            <ac:spMk id="3" creationId="{7268BA1F-710D-4DF8-9715-58F1F29A2DC3}"/>
          </ac:spMkLst>
        </pc:spChg>
        <pc:spChg chg="add del mod">
          <ac:chgData name="adrien fillon" userId="66f96a88708f0a3f" providerId="LiveId" clId="{6DFA3D3F-FA61-435C-A011-F717B259B6C8}" dt="2021-06-17T14:50:15.268" v="1533"/>
          <ac:spMkLst>
            <pc:docMk/>
            <pc:sldMk cId="1548053980" sldId="269"/>
            <ac:spMk id="4" creationId="{BCE0D4CA-FF1A-4B1D-B16C-5E7A6C2C00C1}"/>
          </ac:spMkLst>
        </pc:spChg>
        <pc:picChg chg="del">
          <ac:chgData name="adrien fillon" userId="66f96a88708f0a3f" providerId="LiveId" clId="{6DFA3D3F-FA61-435C-A011-F717B259B6C8}" dt="2021-06-16T13:02:22.461" v="610" actId="478"/>
          <ac:picMkLst>
            <pc:docMk/>
            <pc:sldMk cId="1548053980" sldId="269"/>
            <ac:picMk id="5" creationId="{3B7E5E64-8DEC-42BF-95DC-72C58FD49295}"/>
          </ac:picMkLst>
        </pc:picChg>
      </pc:sldChg>
      <pc:sldChg chg="del">
        <pc:chgData name="adrien fillon" userId="66f96a88708f0a3f" providerId="LiveId" clId="{6DFA3D3F-FA61-435C-A011-F717B259B6C8}" dt="2021-06-16T13:01:59.958" v="569" actId="47"/>
        <pc:sldMkLst>
          <pc:docMk/>
          <pc:sldMk cId="4101607575" sldId="269"/>
        </pc:sldMkLst>
      </pc:sldChg>
      <pc:sldChg chg="del">
        <pc:chgData name="adrien fillon" userId="66f96a88708f0a3f" providerId="LiveId" clId="{6DFA3D3F-FA61-435C-A011-F717B259B6C8}" dt="2021-06-16T13:01:59.958" v="569" actId="47"/>
        <pc:sldMkLst>
          <pc:docMk/>
          <pc:sldMk cId="2794409471" sldId="270"/>
        </pc:sldMkLst>
      </pc:sldChg>
      <pc:sldChg chg="addSp delSp modSp add mod ord">
        <pc:chgData name="adrien fillon" userId="66f96a88708f0a3f" providerId="LiveId" clId="{6DFA3D3F-FA61-435C-A011-F717B259B6C8}" dt="2021-06-17T14:42:55.453" v="1461"/>
        <pc:sldMkLst>
          <pc:docMk/>
          <pc:sldMk cId="3614103081" sldId="270"/>
        </pc:sldMkLst>
        <pc:spChg chg="del">
          <ac:chgData name="adrien fillon" userId="66f96a88708f0a3f" providerId="LiveId" clId="{6DFA3D3F-FA61-435C-A011-F717B259B6C8}" dt="2021-06-16T13:09:22.063" v="673" actId="478"/>
          <ac:spMkLst>
            <pc:docMk/>
            <pc:sldMk cId="3614103081" sldId="270"/>
            <ac:spMk id="2" creationId="{00000000-0000-0000-0000-000000000000}"/>
          </ac:spMkLst>
        </pc:spChg>
        <pc:spChg chg="del">
          <ac:chgData name="adrien fillon" userId="66f96a88708f0a3f" providerId="LiveId" clId="{6DFA3D3F-FA61-435C-A011-F717B259B6C8}" dt="2021-06-16T13:09:20.147" v="672" actId="478"/>
          <ac:spMkLst>
            <pc:docMk/>
            <pc:sldMk cId="3614103081" sldId="270"/>
            <ac:spMk id="3" creationId="{7268BA1F-710D-4DF8-9715-58F1F29A2DC3}"/>
          </ac:spMkLst>
        </pc:spChg>
        <pc:spChg chg="add del mod">
          <ac:chgData name="adrien fillon" userId="66f96a88708f0a3f" providerId="LiveId" clId="{6DFA3D3F-FA61-435C-A011-F717B259B6C8}" dt="2021-06-16T13:09:23.845" v="674" actId="478"/>
          <ac:spMkLst>
            <pc:docMk/>
            <pc:sldMk cId="3614103081" sldId="270"/>
            <ac:spMk id="8" creationId="{A405E330-D3F4-460C-A8C2-7AD4A120434B}"/>
          </ac:spMkLst>
        </pc:spChg>
        <pc:spChg chg="add mod">
          <ac:chgData name="adrien fillon" userId="66f96a88708f0a3f" providerId="LiveId" clId="{6DFA3D3F-FA61-435C-A011-F717B259B6C8}" dt="2021-06-16T13:09:58.400" v="712" actId="1076"/>
          <ac:spMkLst>
            <pc:docMk/>
            <pc:sldMk cId="3614103081" sldId="270"/>
            <ac:spMk id="11" creationId="{C057EB3C-208E-4441-A4AF-7CE0A7135929}"/>
          </ac:spMkLst>
        </pc:spChg>
        <pc:spChg chg="add mod">
          <ac:chgData name="adrien fillon" userId="66f96a88708f0a3f" providerId="LiveId" clId="{6DFA3D3F-FA61-435C-A011-F717B259B6C8}" dt="2021-06-16T13:10:26.378" v="777" actId="14100"/>
          <ac:spMkLst>
            <pc:docMk/>
            <pc:sldMk cId="3614103081" sldId="270"/>
            <ac:spMk id="12" creationId="{AF99E4AC-F53C-4291-903E-6DC8A1565448}"/>
          </ac:spMkLst>
        </pc:spChg>
        <pc:picChg chg="del">
          <ac:chgData name="adrien fillon" userId="66f96a88708f0a3f" providerId="LiveId" clId="{6DFA3D3F-FA61-435C-A011-F717B259B6C8}" dt="2021-06-16T13:09:16.037" v="669" actId="478"/>
          <ac:picMkLst>
            <pc:docMk/>
            <pc:sldMk cId="3614103081" sldId="270"/>
            <ac:picMk id="5" creationId="{3B7E5E64-8DEC-42BF-95DC-72C58FD49295}"/>
          </ac:picMkLst>
        </pc:picChg>
        <pc:picChg chg="add mod">
          <ac:chgData name="adrien fillon" userId="66f96a88708f0a3f" providerId="LiveId" clId="{6DFA3D3F-FA61-435C-A011-F717B259B6C8}" dt="2021-06-16T13:09:30.416" v="675" actId="1076"/>
          <ac:picMkLst>
            <pc:docMk/>
            <pc:sldMk cId="3614103081" sldId="270"/>
            <ac:picMk id="6" creationId="{D24B49F9-CF34-4C7A-8B77-4A72546C4222}"/>
          </ac:picMkLst>
        </pc:picChg>
        <pc:cxnChg chg="add">
          <ac:chgData name="adrien fillon" userId="66f96a88708f0a3f" providerId="LiveId" clId="{6DFA3D3F-FA61-435C-A011-F717B259B6C8}" dt="2021-06-16T13:09:37.802" v="676" actId="11529"/>
          <ac:cxnSpMkLst>
            <pc:docMk/>
            <pc:sldMk cId="3614103081" sldId="270"/>
            <ac:cxnSpMk id="10" creationId="{6D0B4B4E-3EB0-4BE6-A27A-037A4E10C27D}"/>
          </ac:cxnSpMkLst>
        </pc:cxnChg>
        <pc:cxnChg chg="add mod">
          <ac:chgData name="adrien fillon" userId="66f96a88708f0a3f" providerId="LiveId" clId="{6DFA3D3F-FA61-435C-A011-F717B259B6C8}" dt="2021-06-16T13:10:30.715" v="778" actId="14100"/>
          <ac:cxnSpMkLst>
            <pc:docMk/>
            <pc:sldMk cId="3614103081" sldId="270"/>
            <ac:cxnSpMk id="13" creationId="{CC2F8634-6584-4C6B-90BE-74249200C35D}"/>
          </ac:cxnSpMkLst>
        </pc:cxnChg>
      </pc:sldChg>
      <pc:sldChg chg="addSp delSp modSp add mod ord">
        <pc:chgData name="adrien fillon" userId="66f96a88708f0a3f" providerId="LiveId" clId="{6DFA3D3F-FA61-435C-A011-F717B259B6C8}" dt="2021-06-21T09:53:44.184" v="2172" actId="20577"/>
        <pc:sldMkLst>
          <pc:docMk/>
          <pc:sldMk cId="1568410533" sldId="271"/>
        </pc:sldMkLst>
        <pc:spChg chg="mod ord">
          <ac:chgData name="adrien fillon" userId="66f96a88708f0a3f" providerId="LiveId" clId="{6DFA3D3F-FA61-435C-A011-F717B259B6C8}" dt="2021-06-16T13:11:51.029" v="829" actId="1076"/>
          <ac:spMkLst>
            <pc:docMk/>
            <pc:sldMk cId="1568410533" sldId="271"/>
            <ac:spMk id="11" creationId="{C057EB3C-208E-4441-A4AF-7CE0A7135929}"/>
          </ac:spMkLst>
        </pc:spChg>
        <pc:spChg chg="mod">
          <ac:chgData name="adrien fillon" userId="66f96a88708f0a3f" providerId="LiveId" clId="{6DFA3D3F-FA61-435C-A011-F717B259B6C8}" dt="2021-06-21T09:53:44.184" v="2172" actId="20577"/>
          <ac:spMkLst>
            <pc:docMk/>
            <pc:sldMk cId="1568410533" sldId="271"/>
            <ac:spMk id="12" creationId="{AF99E4AC-F53C-4291-903E-6DC8A1565448}"/>
          </ac:spMkLst>
        </pc:spChg>
        <pc:picChg chg="add mod">
          <ac:chgData name="adrien fillon" userId="66f96a88708f0a3f" providerId="LiveId" clId="{6DFA3D3F-FA61-435C-A011-F717B259B6C8}" dt="2021-06-16T13:11:24.005" v="783" actId="1076"/>
          <ac:picMkLst>
            <pc:docMk/>
            <pc:sldMk cId="1568410533" sldId="271"/>
            <ac:picMk id="3" creationId="{FCEC624E-DF6C-4859-B5AA-5E243D2CC476}"/>
          </ac:picMkLst>
        </pc:picChg>
        <pc:picChg chg="del">
          <ac:chgData name="adrien fillon" userId="66f96a88708f0a3f" providerId="LiveId" clId="{6DFA3D3F-FA61-435C-A011-F717B259B6C8}" dt="2021-06-16T13:11:21.229" v="780" actId="478"/>
          <ac:picMkLst>
            <pc:docMk/>
            <pc:sldMk cId="1568410533" sldId="271"/>
            <ac:picMk id="6" creationId="{D24B49F9-CF34-4C7A-8B77-4A72546C4222}"/>
          </ac:picMkLst>
        </pc:picChg>
        <pc:cxnChg chg="mod ord">
          <ac:chgData name="adrien fillon" userId="66f96a88708f0a3f" providerId="LiveId" clId="{6DFA3D3F-FA61-435C-A011-F717B259B6C8}" dt="2021-06-16T13:11:30.550" v="786" actId="1076"/>
          <ac:cxnSpMkLst>
            <pc:docMk/>
            <pc:sldMk cId="1568410533" sldId="271"/>
            <ac:cxnSpMk id="10" creationId="{6D0B4B4E-3EB0-4BE6-A27A-037A4E10C27D}"/>
          </ac:cxnSpMkLst>
        </pc:cxnChg>
        <pc:cxnChg chg="mod ord">
          <ac:chgData name="adrien fillon" userId="66f96a88708f0a3f" providerId="LiveId" clId="{6DFA3D3F-FA61-435C-A011-F717B259B6C8}" dt="2021-06-16T13:11:59.214" v="832" actId="166"/>
          <ac:cxnSpMkLst>
            <pc:docMk/>
            <pc:sldMk cId="1568410533" sldId="271"/>
            <ac:cxnSpMk id="13" creationId="{CC2F8634-6584-4C6B-90BE-74249200C35D}"/>
          </ac:cxnSpMkLst>
        </pc:cxnChg>
      </pc:sldChg>
      <pc:sldChg chg="addSp delSp modSp new mod modAnim">
        <pc:chgData name="adrien fillon" userId="66f96a88708f0a3f" providerId="LiveId" clId="{6DFA3D3F-FA61-435C-A011-F717B259B6C8}" dt="2021-06-17T14:26:06.326" v="986"/>
        <pc:sldMkLst>
          <pc:docMk/>
          <pc:sldMk cId="1755494549" sldId="272"/>
        </pc:sldMkLst>
        <pc:spChg chg="del">
          <ac:chgData name="adrien fillon" userId="66f96a88708f0a3f" providerId="LiveId" clId="{6DFA3D3F-FA61-435C-A011-F717B259B6C8}" dt="2021-06-17T14:23:55.294" v="961" actId="478"/>
          <ac:spMkLst>
            <pc:docMk/>
            <pc:sldMk cId="1755494549" sldId="272"/>
            <ac:spMk id="2" creationId="{5D3AC9BF-C822-4513-B9A3-25BC2702ACE5}"/>
          </ac:spMkLst>
        </pc:spChg>
        <pc:spChg chg="del">
          <ac:chgData name="adrien fillon" userId="66f96a88708f0a3f" providerId="LiveId" clId="{6DFA3D3F-FA61-435C-A011-F717B259B6C8}" dt="2021-06-17T14:23:57.026" v="962" actId="478"/>
          <ac:spMkLst>
            <pc:docMk/>
            <pc:sldMk cId="1755494549" sldId="272"/>
            <ac:spMk id="3" creationId="{20BF740D-8AE9-4086-A559-335635E62FF0}"/>
          </ac:spMkLst>
        </pc:spChg>
        <pc:spChg chg="add mod">
          <ac:chgData name="adrien fillon" userId="66f96a88708f0a3f" providerId="LiveId" clId="{6DFA3D3F-FA61-435C-A011-F717B259B6C8}" dt="2021-06-17T14:25:10.980" v="976" actId="14100"/>
          <ac:spMkLst>
            <pc:docMk/>
            <pc:sldMk cId="1755494549" sldId="272"/>
            <ac:spMk id="10" creationId="{52A6D37D-B9C0-4DE5-8C3D-89980EF838F8}"/>
          </ac:spMkLst>
        </pc:spChg>
        <pc:spChg chg="add mod">
          <ac:chgData name="adrien fillon" userId="66f96a88708f0a3f" providerId="LiveId" clId="{6DFA3D3F-FA61-435C-A011-F717B259B6C8}" dt="2021-06-17T14:25:56.168" v="982" actId="14100"/>
          <ac:spMkLst>
            <pc:docMk/>
            <pc:sldMk cId="1755494549" sldId="272"/>
            <ac:spMk id="11" creationId="{CA59FA70-0735-4180-A320-2FC7D416D223}"/>
          </ac:spMkLst>
        </pc:spChg>
        <pc:spChg chg="add mod">
          <ac:chgData name="adrien fillon" userId="66f96a88708f0a3f" providerId="LiveId" clId="{6DFA3D3F-FA61-435C-A011-F717B259B6C8}" dt="2021-06-17T14:26:02.542" v="985" actId="14100"/>
          <ac:spMkLst>
            <pc:docMk/>
            <pc:sldMk cId="1755494549" sldId="272"/>
            <ac:spMk id="12" creationId="{A2513664-E423-4D53-AF06-F07FFEA3247E}"/>
          </ac:spMkLst>
        </pc:spChg>
        <pc:picChg chg="add del mod">
          <ac:chgData name="adrien fillon" userId="66f96a88708f0a3f" providerId="LiveId" clId="{6DFA3D3F-FA61-435C-A011-F717B259B6C8}" dt="2021-06-17T14:24:31.100" v="968" actId="478"/>
          <ac:picMkLst>
            <pc:docMk/>
            <pc:sldMk cId="1755494549" sldId="272"/>
            <ac:picMk id="5" creationId="{FBBACCF3-0852-4643-8EFD-1A24BA91D4DD}"/>
          </ac:picMkLst>
        </pc:picChg>
        <pc:picChg chg="add mod">
          <ac:chgData name="adrien fillon" userId="66f96a88708f0a3f" providerId="LiveId" clId="{6DFA3D3F-FA61-435C-A011-F717B259B6C8}" dt="2021-06-17T14:24:14.832" v="966" actId="1076"/>
          <ac:picMkLst>
            <pc:docMk/>
            <pc:sldMk cId="1755494549" sldId="272"/>
            <ac:picMk id="7" creationId="{4C86369B-9A88-4D0E-94F1-023CD6A393F4}"/>
          </ac:picMkLst>
        </pc:picChg>
        <pc:picChg chg="add mod">
          <ac:chgData name="adrien fillon" userId="66f96a88708f0a3f" providerId="LiveId" clId="{6DFA3D3F-FA61-435C-A011-F717B259B6C8}" dt="2021-06-17T14:24:43.293" v="970" actId="1076"/>
          <ac:picMkLst>
            <pc:docMk/>
            <pc:sldMk cId="1755494549" sldId="272"/>
            <ac:picMk id="9" creationId="{8CD4A261-152F-4823-9A3B-F39EF01E802E}"/>
          </ac:picMkLst>
        </pc:picChg>
      </pc:sldChg>
      <pc:sldChg chg="addSp modSp new mod modAnim">
        <pc:chgData name="adrien fillon" userId="66f96a88708f0a3f" providerId="LiveId" clId="{6DFA3D3F-FA61-435C-A011-F717B259B6C8}" dt="2021-06-23T14:01:37.596" v="2267"/>
        <pc:sldMkLst>
          <pc:docMk/>
          <pc:sldMk cId="3721422299" sldId="273"/>
        </pc:sldMkLst>
        <pc:spChg chg="mod">
          <ac:chgData name="adrien fillon" userId="66f96a88708f0a3f" providerId="LiveId" clId="{6DFA3D3F-FA61-435C-A011-F717B259B6C8}" dt="2021-06-17T14:28:59.235" v="1001" actId="20577"/>
          <ac:spMkLst>
            <pc:docMk/>
            <pc:sldMk cId="3721422299" sldId="273"/>
            <ac:spMk id="2" creationId="{A5B7769D-11A3-4DDE-9633-7D640F9B2438}"/>
          </ac:spMkLst>
        </pc:spChg>
        <pc:spChg chg="mod">
          <ac:chgData name="adrien fillon" userId="66f96a88708f0a3f" providerId="LiveId" clId="{6DFA3D3F-FA61-435C-A011-F717B259B6C8}" dt="2021-06-17T14:29:10.574" v="1041" actId="27636"/>
          <ac:spMkLst>
            <pc:docMk/>
            <pc:sldMk cId="3721422299" sldId="273"/>
            <ac:spMk id="3" creationId="{F18D0E14-0816-47F6-A1C2-7A280A44DD5E}"/>
          </ac:spMkLst>
        </pc:spChg>
        <pc:spChg chg="add mod">
          <ac:chgData name="adrien fillon" userId="66f96a88708f0a3f" providerId="LiveId" clId="{6DFA3D3F-FA61-435C-A011-F717B259B6C8}" dt="2021-06-21T09:50:32.910" v="2114" actId="20577"/>
          <ac:spMkLst>
            <pc:docMk/>
            <pc:sldMk cId="3721422299" sldId="273"/>
            <ac:spMk id="4" creationId="{7B218F44-6979-40F2-BB31-F54350C3D4A4}"/>
          </ac:spMkLst>
        </pc:spChg>
        <pc:spChg chg="add mod">
          <ac:chgData name="adrien fillon" userId="66f96a88708f0a3f" providerId="LiveId" clId="{6DFA3D3F-FA61-435C-A011-F717B259B6C8}" dt="2021-06-21T09:51:06.068" v="2115" actId="20577"/>
          <ac:spMkLst>
            <pc:docMk/>
            <pc:sldMk cId="3721422299" sldId="273"/>
            <ac:spMk id="5" creationId="{4A9DCA23-855F-4D97-9AE8-799D52E46ACF}"/>
          </ac:spMkLst>
        </pc:spChg>
        <pc:spChg chg="add mod">
          <ac:chgData name="adrien fillon" userId="66f96a88708f0a3f" providerId="LiveId" clId="{6DFA3D3F-FA61-435C-A011-F717B259B6C8}" dt="2021-06-17T14:30:53.426" v="1288" actId="20577"/>
          <ac:spMkLst>
            <pc:docMk/>
            <pc:sldMk cId="3721422299" sldId="273"/>
            <ac:spMk id="6" creationId="{CA782533-17B9-4431-8825-E903FF15FBCA}"/>
          </ac:spMkLst>
        </pc:spChg>
        <pc:spChg chg="add mod">
          <ac:chgData name="adrien fillon" userId="66f96a88708f0a3f" providerId="LiveId" clId="{6DFA3D3F-FA61-435C-A011-F717B259B6C8}" dt="2021-06-17T14:31:10.989" v="1322" actId="20577"/>
          <ac:spMkLst>
            <pc:docMk/>
            <pc:sldMk cId="3721422299" sldId="273"/>
            <ac:spMk id="7" creationId="{360C4843-C9EA-4929-8EED-D28F3EAF1352}"/>
          </ac:spMkLst>
        </pc:spChg>
        <pc:spChg chg="add mod">
          <ac:chgData name="adrien fillon" userId="66f96a88708f0a3f" providerId="LiveId" clId="{6DFA3D3F-FA61-435C-A011-F717B259B6C8}" dt="2021-06-17T14:32:14.871" v="1352" actId="20577"/>
          <ac:spMkLst>
            <pc:docMk/>
            <pc:sldMk cId="3721422299" sldId="273"/>
            <ac:spMk id="8" creationId="{73F764F0-A323-4BBD-AF49-1A884E390477}"/>
          </ac:spMkLst>
        </pc:spChg>
        <pc:picChg chg="add mod">
          <ac:chgData name="adrien fillon" userId="66f96a88708f0a3f" providerId="LiveId" clId="{6DFA3D3F-FA61-435C-A011-F717B259B6C8}" dt="2021-06-23T14:01:26.200" v="2264" actId="1076"/>
          <ac:picMkLst>
            <pc:docMk/>
            <pc:sldMk cId="3721422299" sldId="273"/>
            <ac:picMk id="10" creationId="{EA6F7040-C542-4260-98C1-73A2548E1165}"/>
          </ac:picMkLst>
        </pc:picChg>
      </pc:sldChg>
      <pc:sldChg chg="addSp delSp modSp new mod modAnim">
        <pc:chgData name="adrien fillon" userId="66f96a88708f0a3f" providerId="LiveId" clId="{6DFA3D3F-FA61-435C-A011-F717B259B6C8}" dt="2021-06-17T14:36:14.684" v="1377"/>
        <pc:sldMkLst>
          <pc:docMk/>
          <pc:sldMk cId="3593647537" sldId="274"/>
        </pc:sldMkLst>
        <pc:spChg chg="del">
          <ac:chgData name="adrien fillon" userId="66f96a88708f0a3f" providerId="LiveId" clId="{6DFA3D3F-FA61-435C-A011-F717B259B6C8}" dt="2021-06-17T14:34:23.706" v="1354" actId="478"/>
          <ac:spMkLst>
            <pc:docMk/>
            <pc:sldMk cId="3593647537" sldId="274"/>
            <ac:spMk id="2" creationId="{98974908-6491-4656-BE3C-997971B95462}"/>
          </ac:spMkLst>
        </pc:spChg>
        <pc:spChg chg="del">
          <ac:chgData name="adrien fillon" userId="66f96a88708f0a3f" providerId="LiveId" clId="{6DFA3D3F-FA61-435C-A011-F717B259B6C8}" dt="2021-06-17T14:34:25.660" v="1355" actId="478"/>
          <ac:spMkLst>
            <pc:docMk/>
            <pc:sldMk cId="3593647537" sldId="274"/>
            <ac:spMk id="3" creationId="{36C4BDE8-0FCD-43B7-B1D4-EDDE6B0DF3BE}"/>
          </ac:spMkLst>
        </pc:spChg>
        <pc:spChg chg="add mod">
          <ac:chgData name="adrien fillon" userId="66f96a88708f0a3f" providerId="LiveId" clId="{6DFA3D3F-FA61-435C-A011-F717B259B6C8}" dt="2021-06-17T14:34:57.973" v="1364" actId="14100"/>
          <ac:spMkLst>
            <pc:docMk/>
            <pc:sldMk cId="3593647537" sldId="274"/>
            <ac:spMk id="8" creationId="{0421796E-DB1B-4146-8FDD-1894FA905512}"/>
          </ac:spMkLst>
        </pc:spChg>
        <pc:spChg chg="add mod">
          <ac:chgData name="adrien fillon" userId="66f96a88708f0a3f" providerId="LiveId" clId="{6DFA3D3F-FA61-435C-A011-F717B259B6C8}" dt="2021-06-17T14:35:32.916" v="1375" actId="14100"/>
          <ac:spMkLst>
            <pc:docMk/>
            <pc:sldMk cId="3593647537" sldId="274"/>
            <ac:spMk id="9" creationId="{E08FAE6F-2AEF-4755-946E-B170D10131EA}"/>
          </ac:spMkLst>
        </pc:spChg>
        <pc:spChg chg="add del mod">
          <ac:chgData name="adrien fillon" userId="66f96a88708f0a3f" providerId="LiveId" clId="{6DFA3D3F-FA61-435C-A011-F717B259B6C8}" dt="2021-06-17T14:35:24.875" v="1372"/>
          <ac:spMkLst>
            <pc:docMk/>
            <pc:sldMk cId="3593647537" sldId="274"/>
            <ac:spMk id="10" creationId="{FD58C5A1-CE23-4428-A730-9CC6C3A37EF1}"/>
          </ac:spMkLst>
        </pc:spChg>
        <pc:picChg chg="add mod">
          <ac:chgData name="adrien fillon" userId="66f96a88708f0a3f" providerId="LiveId" clId="{6DFA3D3F-FA61-435C-A011-F717B259B6C8}" dt="2021-06-17T14:34:28.458" v="1357" actId="1076"/>
          <ac:picMkLst>
            <pc:docMk/>
            <pc:sldMk cId="3593647537" sldId="274"/>
            <ac:picMk id="5" creationId="{3C4E3F68-5C22-4671-AB80-BA2F9F57C90A}"/>
          </ac:picMkLst>
        </pc:picChg>
        <pc:picChg chg="add mod">
          <ac:chgData name="adrien fillon" userId="66f96a88708f0a3f" providerId="LiveId" clId="{6DFA3D3F-FA61-435C-A011-F717B259B6C8}" dt="2021-06-17T14:34:49.250" v="1362" actId="1076"/>
          <ac:picMkLst>
            <pc:docMk/>
            <pc:sldMk cId="3593647537" sldId="274"/>
            <ac:picMk id="7" creationId="{36714B61-DFB1-4BDB-BA9F-166B2842AF44}"/>
          </ac:picMkLst>
        </pc:picChg>
      </pc:sldChg>
      <pc:sldChg chg="addSp delSp modSp new mod">
        <pc:chgData name="adrien fillon" userId="66f96a88708f0a3f" providerId="LiveId" clId="{6DFA3D3F-FA61-435C-A011-F717B259B6C8}" dt="2021-06-17T14:51:07.850" v="1538" actId="478"/>
        <pc:sldMkLst>
          <pc:docMk/>
          <pc:sldMk cId="3476919170" sldId="275"/>
        </pc:sldMkLst>
        <pc:spChg chg="del">
          <ac:chgData name="adrien fillon" userId="66f96a88708f0a3f" providerId="LiveId" clId="{6DFA3D3F-FA61-435C-A011-F717B259B6C8}" dt="2021-06-17T14:51:07.850" v="1538" actId="478"/>
          <ac:spMkLst>
            <pc:docMk/>
            <pc:sldMk cId="3476919170" sldId="275"/>
            <ac:spMk id="2" creationId="{126CF330-E01D-4ECC-AC46-61B8DB78592E}"/>
          </ac:spMkLst>
        </pc:spChg>
        <pc:picChg chg="add mod">
          <ac:chgData name="adrien fillon" userId="66f96a88708f0a3f" providerId="LiveId" clId="{6DFA3D3F-FA61-435C-A011-F717B259B6C8}" dt="2021-06-17T14:51:05.828" v="1537" actId="1076"/>
          <ac:picMkLst>
            <pc:docMk/>
            <pc:sldMk cId="3476919170" sldId="275"/>
            <ac:picMk id="1026" creationId="{D74D68B6-CBB2-4A92-A7D7-54A98A549C75}"/>
          </ac:picMkLst>
        </pc:picChg>
      </pc:sldChg>
      <pc:sldChg chg="modSp new del mod">
        <pc:chgData name="adrien fillon" userId="66f96a88708f0a3f" providerId="LiveId" clId="{6DFA3D3F-FA61-435C-A011-F717B259B6C8}" dt="2021-06-17T14:37:45.452" v="1414" actId="2696"/>
        <pc:sldMkLst>
          <pc:docMk/>
          <pc:sldMk cId="3848649455" sldId="275"/>
        </pc:sldMkLst>
        <pc:spChg chg="mod">
          <ac:chgData name="adrien fillon" userId="66f96a88708f0a3f" providerId="LiveId" clId="{6DFA3D3F-FA61-435C-A011-F717B259B6C8}" dt="2021-06-17T14:37:42.106" v="1413" actId="20577"/>
          <ac:spMkLst>
            <pc:docMk/>
            <pc:sldMk cId="3848649455" sldId="275"/>
            <ac:spMk id="2" creationId="{5FD1E37F-9024-4F74-83CB-596DE3CF5CD6}"/>
          </ac:spMkLst>
        </pc:spChg>
      </pc:sldChg>
      <pc:sldChg chg="addSp delSp modSp new mod">
        <pc:chgData name="adrien fillon" userId="66f96a88708f0a3f" providerId="LiveId" clId="{6DFA3D3F-FA61-435C-A011-F717B259B6C8}" dt="2021-06-23T14:08:28.157" v="2465" actId="1076"/>
        <pc:sldMkLst>
          <pc:docMk/>
          <pc:sldMk cId="537379382" sldId="276"/>
        </pc:sldMkLst>
        <pc:spChg chg="mod">
          <ac:chgData name="adrien fillon" userId="66f96a88708f0a3f" providerId="LiveId" clId="{6DFA3D3F-FA61-435C-A011-F717B259B6C8}" dt="2021-06-23T14:08:28.157" v="2465" actId="1076"/>
          <ac:spMkLst>
            <pc:docMk/>
            <pc:sldMk cId="537379382" sldId="276"/>
            <ac:spMk id="2" creationId="{82EB4E3B-C5B7-4483-9583-95CE42EC814D}"/>
          </ac:spMkLst>
        </pc:spChg>
        <pc:spChg chg="add mod">
          <ac:chgData name="adrien fillon" userId="66f96a88708f0a3f" providerId="LiveId" clId="{6DFA3D3F-FA61-435C-A011-F717B259B6C8}" dt="2021-06-21T09:14:54.369" v="1716" actId="1076"/>
          <ac:spMkLst>
            <pc:docMk/>
            <pc:sldMk cId="537379382" sldId="276"/>
            <ac:spMk id="3" creationId="{628E1931-C492-4AA2-9FBA-B3D891AE8849}"/>
          </ac:spMkLst>
        </pc:spChg>
        <pc:spChg chg="add del mod">
          <ac:chgData name="adrien fillon" userId="66f96a88708f0a3f" providerId="LiveId" clId="{6DFA3D3F-FA61-435C-A011-F717B259B6C8}" dt="2021-06-23T14:05:40.551" v="2413" actId="478"/>
          <ac:spMkLst>
            <pc:docMk/>
            <pc:sldMk cId="537379382" sldId="276"/>
            <ac:spMk id="4" creationId="{E48090C8-7D1F-4C31-AB33-215521345BCB}"/>
          </ac:spMkLst>
        </pc:spChg>
        <pc:spChg chg="add mod">
          <ac:chgData name="adrien fillon" userId="66f96a88708f0a3f" providerId="LiveId" clId="{6DFA3D3F-FA61-435C-A011-F717B259B6C8}" dt="2021-06-23T14:08:12.414" v="2463" actId="20577"/>
          <ac:spMkLst>
            <pc:docMk/>
            <pc:sldMk cId="537379382" sldId="276"/>
            <ac:spMk id="5" creationId="{DADE6C6C-762B-4427-8A8B-3C0379F099F0}"/>
          </ac:spMkLst>
        </pc:spChg>
        <pc:spChg chg="add del mod">
          <ac:chgData name="adrien fillon" userId="66f96a88708f0a3f" providerId="LiveId" clId="{6DFA3D3F-FA61-435C-A011-F717B259B6C8}" dt="2021-06-23T14:05:23.595" v="2408"/>
          <ac:spMkLst>
            <pc:docMk/>
            <pc:sldMk cId="537379382" sldId="276"/>
            <ac:spMk id="6" creationId="{9ADE1444-9C3E-4843-8CDF-A151091B0590}"/>
          </ac:spMkLst>
        </pc:spChg>
        <pc:spChg chg="add mod">
          <ac:chgData name="adrien fillon" userId="66f96a88708f0a3f" providerId="LiveId" clId="{6DFA3D3F-FA61-435C-A011-F717B259B6C8}" dt="2021-06-23T14:08:22.315" v="2464" actId="2711"/>
          <ac:spMkLst>
            <pc:docMk/>
            <pc:sldMk cId="537379382" sldId="276"/>
            <ac:spMk id="7" creationId="{73A11B06-3336-4BDE-AA71-C537CC23BBD2}"/>
          </ac:spMkLst>
        </pc:spChg>
        <pc:picChg chg="add del">
          <ac:chgData name="adrien fillon" userId="66f96a88708f0a3f" providerId="LiveId" clId="{6DFA3D3F-FA61-435C-A011-F717B259B6C8}" dt="2021-06-17T14:53:22.856" v="1574"/>
          <ac:picMkLst>
            <pc:docMk/>
            <pc:sldMk cId="537379382" sldId="276"/>
            <ac:picMk id="2050" creationId="{E3C6BB29-BEA0-4B1F-AD46-19749BF494FF}"/>
          </ac:picMkLst>
        </pc:picChg>
        <pc:picChg chg="add mod">
          <ac:chgData name="adrien fillon" userId="66f96a88708f0a3f" providerId="LiveId" clId="{6DFA3D3F-FA61-435C-A011-F717B259B6C8}" dt="2021-06-21T09:14:58.528" v="1717" actId="1076"/>
          <ac:picMkLst>
            <pc:docMk/>
            <pc:sldMk cId="537379382" sldId="276"/>
            <ac:picMk id="2052" creationId="{3AFBDEB2-191D-4560-80CF-92854D94D7CF}"/>
          </ac:picMkLst>
        </pc:picChg>
      </pc:sldChg>
      <pc:sldChg chg="addSp delSp modSp new mod modAnim">
        <pc:chgData name="adrien fillon" userId="66f96a88708f0a3f" providerId="LiveId" clId="{6DFA3D3F-FA61-435C-A011-F717B259B6C8}" dt="2021-06-21T09:52:12.801" v="2158" actId="20577"/>
        <pc:sldMkLst>
          <pc:docMk/>
          <pc:sldMk cId="4142588312" sldId="277"/>
        </pc:sldMkLst>
        <pc:spChg chg="mod">
          <ac:chgData name="adrien fillon" userId="66f96a88708f0a3f" providerId="LiveId" clId="{6DFA3D3F-FA61-435C-A011-F717B259B6C8}" dt="2021-06-21T09:51:52.178" v="2144" actId="20577"/>
          <ac:spMkLst>
            <pc:docMk/>
            <pc:sldMk cId="4142588312" sldId="277"/>
            <ac:spMk id="2" creationId="{06206916-FED8-4D60-8387-DCC737B72A1F}"/>
          </ac:spMkLst>
        </pc:spChg>
        <pc:spChg chg="del mod">
          <ac:chgData name="adrien fillon" userId="66f96a88708f0a3f" providerId="LiveId" clId="{6DFA3D3F-FA61-435C-A011-F717B259B6C8}" dt="2021-06-21T09:18:07.779" v="1812" actId="478"/>
          <ac:spMkLst>
            <pc:docMk/>
            <pc:sldMk cId="4142588312" sldId="277"/>
            <ac:spMk id="3" creationId="{114630DB-2B24-48C1-9587-79C59223C471}"/>
          </ac:spMkLst>
        </pc:spChg>
        <pc:spChg chg="add del mod">
          <ac:chgData name="adrien fillon" userId="66f96a88708f0a3f" providerId="LiveId" clId="{6DFA3D3F-FA61-435C-A011-F717B259B6C8}" dt="2021-06-21T09:18:09.338" v="1813" actId="478"/>
          <ac:spMkLst>
            <pc:docMk/>
            <pc:sldMk cId="4142588312" sldId="277"/>
            <ac:spMk id="5" creationId="{84370E08-DCBD-4ACE-848E-A249CE678F41}"/>
          </ac:spMkLst>
        </pc:spChg>
        <pc:spChg chg="add mod">
          <ac:chgData name="adrien fillon" userId="66f96a88708f0a3f" providerId="LiveId" clId="{6DFA3D3F-FA61-435C-A011-F717B259B6C8}" dt="2021-06-21T09:18:51.064" v="1910" actId="403"/>
          <ac:spMkLst>
            <pc:docMk/>
            <pc:sldMk cId="4142588312" sldId="277"/>
            <ac:spMk id="6" creationId="{C951920E-06C0-4C31-AA3B-0357F00B6370}"/>
          </ac:spMkLst>
        </pc:spChg>
        <pc:spChg chg="add mod">
          <ac:chgData name="adrien fillon" userId="66f96a88708f0a3f" providerId="LiveId" clId="{6DFA3D3F-FA61-435C-A011-F717B259B6C8}" dt="2021-06-21T09:52:01.852" v="2152" actId="20577"/>
          <ac:spMkLst>
            <pc:docMk/>
            <pc:sldMk cId="4142588312" sldId="277"/>
            <ac:spMk id="7" creationId="{1F52A05A-81FA-46A1-B4C4-57C634C586FE}"/>
          </ac:spMkLst>
        </pc:spChg>
        <pc:spChg chg="add mod">
          <ac:chgData name="adrien fillon" userId="66f96a88708f0a3f" providerId="LiveId" clId="{6DFA3D3F-FA61-435C-A011-F717B259B6C8}" dt="2021-06-21T09:19:52.055" v="2031" actId="20577"/>
          <ac:spMkLst>
            <pc:docMk/>
            <pc:sldMk cId="4142588312" sldId="277"/>
            <ac:spMk id="8" creationId="{1EA8DF6A-E534-493F-92AF-51D5ADE1CCC5}"/>
          </ac:spMkLst>
        </pc:spChg>
        <pc:spChg chg="add mod">
          <ac:chgData name="adrien fillon" userId="66f96a88708f0a3f" providerId="LiveId" clId="{6DFA3D3F-FA61-435C-A011-F717B259B6C8}" dt="2021-06-21T09:52:12.801" v="2158" actId="20577"/>
          <ac:spMkLst>
            <pc:docMk/>
            <pc:sldMk cId="4142588312" sldId="277"/>
            <ac:spMk id="9" creationId="{7CE0D709-3073-4E4C-AB2F-8FD455FAB4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96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7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68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7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16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7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5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68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23/06/2021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gto.org/meta-analysis-registered-report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3140/RG.2.2.13568.33287/1" TargetMode="External"/><Relationship Id="rId3" Type="http://schemas.openxmlformats.org/officeDocument/2006/relationships/hyperlink" Target="https://www.tandfonline.com/doi/full/10.1080/02699931.2020.1816910" TargetMode="External"/><Relationship Id="rId7" Type="http://schemas.openxmlformats.org/officeDocument/2006/relationships/hyperlink" Target="https://www.researchgate.net/publication/326462915_Owning_leads_to_valuing_Meta-analysis_of_the_Mere_Ownership_Effect" TargetMode="External"/><Relationship Id="rId12" Type="http://schemas.openxmlformats.org/officeDocument/2006/relationships/hyperlink" Target="https://doi.org/10.31234/osf.io/hc2n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esearchgate.net/publication/340362948_Outcomes_associated_with_believing_in_free_will_Meta-analysis_Registered_Report_Stage_1" TargetMode="External"/><Relationship Id="rId11" Type="http://schemas.openxmlformats.org/officeDocument/2006/relationships/hyperlink" Target="https://doi.org/10.31234/osf.io/3ds26" TargetMode="External"/><Relationship Id="rId5" Type="http://schemas.openxmlformats.org/officeDocument/2006/relationships/hyperlink" Target="https://www.researchgate.net/publication/338951085_Values_and_the_dark_side_Meta-analysis_of_links_between_Dark_Triad_traits_and_personal_values_Registered_Report_Stage_1" TargetMode="External"/><Relationship Id="rId10" Type="http://schemas.openxmlformats.org/officeDocument/2006/relationships/hyperlink" Target="https://docs.google.com/document/d/1JuzlTBdVcy0nR0xg8taMku6EkX3qYJo4/edit" TargetMode="External"/><Relationship Id="rId4" Type="http://schemas.openxmlformats.org/officeDocument/2006/relationships/hyperlink" Target="http://dx.doi.org/10.1080/02699931.2020.1816910" TargetMode="External"/><Relationship Id="rId9" Type="http://schemas.openxmlformats.org/officeDocument/2006/relationships/hyperlink" Target="https://sh2hh6qx2e.search.serialssolutions.com/?rft_id=info:doi/10.13140/RG.2.2.13568.33287/1&amp;sid=lama-browser-add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mailto:adrienfillon@hotmail.fr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8599" y="494432"/>
            <a:ext cx="9604310" cy="338328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/>
              <a:t>Modèles de méta-analyses reproductibles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5290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Adrien Fillon                                                                                                    @adfillon</a:t>
            </a:r>
          </a:p>
          <a:p>
            <a:pPr rtl="0"/>
            <a:r>
              <a:rPr lang="fr-FR" dirty="0"/>
              <a:t>Université Aix-Marseille</a:t>
            </a:r>
          </a:p>
          <a:p>
            <a:pPr rt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7A180119-BB90-4E48-B860-5EF850F40AF0}"/>
              </a:ext>
            </a:extLst>
          </p:cNvPr>
          <p:cNvSpPr txBox="1"/>
          <p:nvPr/>
        </p:nvSpPr>
        <p:spPr>
          <a:xfrm>
            <a:off x="4755460" y="2743998"/>
            <a:ext cx="26901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Checklist</a:t>
            </a:r>
          </a:p>
          <a:p>
            <a:r>
              <a:rPr lang="fr-FR" sz="1400" dirty="0"/>
              <a:t>Diagramme transparent sur les </a:t>
            </a:r>
            <a:br>
              <a:rPr lang="fr-FR" sz="1400" dirty="0"/>
            </a:br>
            <a:r>
              <a:rPr lang="fr-FR" sz="1400" dirty="0"/>
              <a:t>critères d’inclusion/exclusion</a:t>
            </a:r>
          </a:p>
          <a:p>
            <a:r>
              <a:rPr lang="fr-FR" sz="1400" dirty="0"/>
              <a:t>Partage des données</a:t>
            </a:r>
          </a:p>
          <a:p>
            <a:r>
              <a:rPr lang="fr-FR" sz="1400" dirty="0"/>
              <a:t>Analyses reproductibles</a:t>
            </a:r>
          </a:p>
          <a:p>
            <a:r>
              <a:rPr lang="fr-FR" sz="1400" dirty="0"/>
              <a:t>Tester les biais de publication</a:t>
            </a:r>
          </a:p>
          <a:p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82CC9-AB4D-4E32-B4A5-E0C180592A7E}"/>
              </a:ext>
            </a:extLst>
          </p:cNvPr>
          <p:cNvSpPr/>
          <p:nvPr/>
        </p:nvSpPr>
        <p:spPr>
          <a:xfrm>
            <a:off x="4530150" y="2743998"/>
            <a:ext cx="3314700" cy="138136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901A632-3BA7-410A-A1B9-CB96817DC1F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554670" y="1534031"/>
            <a:ext cx="2208718" cy="1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96328573-8A05-4B6D-A1B2-6F300594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5" y="279389"/>
            <a:ext cx="4841530" cy="1254642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60AD2F-D9A4-4EEC-8B8A-8C8596B22332}"/>
              </a:ext>
            </a:extLst>
          </p:cNvPr>
          <p:cNvCxnSpPr>
            <a:cxnSpLocks/>
          </p:cNvCxnSpPr>
          <p:nvPr/>
        </p:nvCxnSpPr>
        <p:spPr>
          <a:xfrm flipH="1">
            <a:off x="3285460" y="3133254"/>
            <a:ext cx="147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BE0FB282-6067-4AEC-9E8F-AFC1268F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55" y="2349964"/>
            <a:ext cx="3012098" cy="35084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FE6A6BE-FB2B-4335-A8E7-7D32E0D89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014" y="425302"/>
            <a:ext cx="5490684" cy="1494909"/>
          </a:xfrm>
          <a:prstGeom prst="rect">
            <a:avLst/>
          </a:prstGeom>
        </p:spPr>
      </p:pic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711649AD-F694-497F-8C2E-0231BE82E1A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602819" y="1920211"/>
            <a:ext cx="2418537" cy="16310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94D07-1813-449A-A71E-9DD0073F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33" y="3003652"/>
            <a:ext cx="1930754" cy="14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EF08649-8FEB-4E3E-9503-ADB63FF5B1EB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6858000" y="3751107"/>
            <a:ext cx="2818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856863B0-D250-41F4-A083-C9B3B56AC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0639" y="4925100"/>
            <a:ext cx="3314701" cy="1626659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280EF0D-C9ED-4117-8B63-1D6D2B1C26A1}"/>
              </a:ext>
            </a:extLst>
          </p:cNvPr>
          <p:cNvCxnSpPr>
            <a:cxnSpLocks/>
          </p:cNvCxnSpPr>
          <p:nvPr/>
        </p:nvCxnSpPr>
        <p:spPr>
          <a:xfrm>
            <a:off x="7283302" y="4008474"/>
            <a:ext cx="983814" cy="9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25794 0.274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137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94 0.27453 L 4.79167E-6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-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1A1B4F7-2AFE-426F-A7D8-1638F4D1034F}"/>
              </a:ext>
            </a:extLst>
          </p:cNvPr>
          <p:cNvSpPr txBox="1"/>
          <p:nvPr/>
        </p:nvSpPr>
        <p:spPr>
          <a:xfrm>
            <a:off x="581025" y="4364550"/>
            <a:ext cx="331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Puissance statistique suffisante</a:t>
            </a:r>
          </a:p>
          <a:p>
            <a:r>
              <a:rPr lang="fr-FR" sz="1400" dirty="0"/>
              <a:t>Publication des études non-significatives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321F6-8D48-4152-AD8C-9D70FBEC626D}"/>
              </a:ext>
            </a:extLst>
          </p:cNvPr>
          <p:cNvSpPr/>
          <p:nvPr/>
        </p:nvSpPr>
        <p:spPr>
          <a:xfrm>
            <a:off x="651420" y="4364550"/>
            <a:ext cx="2690159" cy="7981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9C4E0CC-D2BC-4580-91E8-8168F506191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249105" y="2847812"/>
            <a:ext cx="127508" cy="162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B369D71A-0670-467F-B8C3-3E4EB538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542762"/>
            <a:ext cx="5438775" cy="23050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82B5DE1-5C71-415C-814F-EDA34F91B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596" y="3429000"/>
            <a:ext cx="4231758" cy="2176699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985C171-AF72-44E3-BCD2-1F808B234BCC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895725" y="4517350"/>
            <a:ext cx="3604871" cy="21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">
            <a:extLst>
              <a:ext uri="{FF2B5EF4-FFF2-40B4-BE49-F238E27FC236}">
                <a16:creationId xmlns:a16="http://schemas.microsoft.com/office/drawing/2014/main" id="{A81E6E78-7583-4ADF-82D9-BF63EFEBB5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096000" y="603136"/>
            <a:ext cx="53340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80A024-E5A1-44C9-816F-EFE7A86E259F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3895725" y="2889136"/>
            <a:ext cx="4867275" cy="184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 modèles de méta-analyse sous format Registered reports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Modèle de méta-analyse expérimentale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Compare la différence entre deux groupes</a:t>
            </a:r>
          </a:p>
          <a:p>
            <a:pPr rtl="0"/>
            <a:r>
              <a:rPr lang="fr-FR" dirty="0"/>
              <a:t>L’objectif est de trouver l’effet de l’expérimentation</a:t>
            </a:r>
          </a:p>
          <a:p>
            <a:pPr rtl="0"/>
            <a:r>
              <a:rPr lang="fr-FR" dirty="0"/>
              <a:t>Basé sur le </a:t>
            </a:r>
            <a:r>
              <a:rPr lang="fr-FR" i="1" dirty="0"/>
              <a:t>g </a:t>
            </a:r>
            <a:r>
              <a:rPr lang="fr-FR" dirty="0"/>
              <a:t>de </a:t>
            </a:r>
            <a:r>
              <a:rPr lang="fr-FR" dirty="0" err="1"/>
              <a:t>Hedge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Modèle de méta-analyse corrélationnelle ou psychométrique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Mesure le lien entre deux construits</a:t>
            </a:r>
          </a:p>
          <a:p>
            <a:pPr rtl="0"/>
            <a:r>
              <a:rPr lang="fr-FR" dirty="0"/>
              <a:t>Basé sur le </a:t>
            </a:r>
            <a:r>
              <a:rPr lang="fr-FR" i="1" dirty="0"/>
              <a:t>r</a:t>
            </a:r>
            <a:r>
              <a:rPr lang="fr-FR" dirty="0"/>
              <a:t> de Pearson</a:t>
            </a:r>
          </a:p>
          <a:p>
            <a:pPr rtl="0"/>
            <a:r>
              <a:rPr lang="fr-FR" dirty="0"/>
              <a:t>Peut évaluer les </a:t>
            </a:r>
            <a:r>
              <a:rPr lang="fr-FR" dirty="0" err="1"/>
              <a:t>inter-relations</a:t>
            </a:r>
            <a:r>
              <a:rPr lang="fr-FR" dirty="0"/>
              <a:t> entre sous-construits</a:t>
            </a:r>
          </a:p>
          <a:p>
            <a:pPr rtl="0"/>
            <a:r>
              <a:rPr lang="fr-FR" dirty="0"/>
              <a:t>Prend en compte la fiabilité des échelles de mesure dans la mesure du lien entre les construits (</a:t>
            </a:r>
            <a:r>
              <a:rPr lang="el-GR" dirty="0"/>
              <a:t>α</a:t>
            </a:r>
            <a:r>
              <a:rPr lang="fr-FR" dirty="0"/>
              <a:t> de Cronbach)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Disponible à ce lien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68BA1F-710D-4DF8-9715-58F1F29A2DC3}"/>
              </a:ext>
            </a:extLst>
          </p:cNvPr>
          <p:cNvSpPr txBox="1"/>
          <p:nvPr/>
        </p:nvSpPr>
        <p:spPr>
          <a:xfrm>
            <a:off x="1295400" y="1646238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https://mgto.org/meta-analysis-registered-reports/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E5E64-8DEC-42BF-95DC-72C58FD49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5" y="2370308"/>
            <a:ext cx="6172200" cy="3495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1DADE2-D6C0-4356-815B-DCEB37710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799" y="1994519"/>
            <a:ext cx="4586397" cy="2335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DF0E59-A95E-401C-B5F2-A79BFC8B6BA7}"/>
              </a:ext>
            </a:extLst>
          </p:cNvPr>
          <p:cNvSpPr/>
          <p:nvPr/>
        </p:nvSpPr>
        <p:spPr>
          <a:xfrm>
            <a:off x="7858125" y="1969403"/>
            <a:ext cx="1800225" cy="400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0027C-12EA-4826-9382-8EDFEF4526F1}"/>
              </a:ext>
            </a:extLst>
          </p:cNvPr>
          <p:cNvSpPr/>
          <p:nvPr/>
        </p:nvSpPr>
        <p:spPr>
          <a:xfrm>
            <a:off x="7858125" y="3717240"/>
            <a:ext cx="3381375" cy="63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50888C0-D58A-4562-AC36-307BF4E1B7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58238" y="2370308"/>
            <a:ext cx="790575" cy="1346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Méta-analyses basées sur ces modèles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68BA1F-710D-4DF8-9715-58F1F29A2DC3}"/>
              </a:ext>
            </a:extLst>
          </p:cNvPr>
          <p:cNvSpPr txBox="1"/>
          <p:nvPr/>
        </p:nvSpPr>
        <p:spPr>
          <a:xfrm>
            <a:off x="652849" y="1646238"/>
            <a:ext cx="1051765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Publiées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Fillon, A., Kutscher, L., &amp; Feldman, G. (2020).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3" tooltip="Impact of past behavior normality on regret: Meta-analysis of exceptionality effect"/>
              </a:rPr>
              <a:t>Impact of past behavior normality on regret: Meta-analysis of exceptionality effect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Cognition and Emotion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DOI: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4" tooltip="10.1080/02699931.2020.1816910"/>
              </a:rPr>
              <a:t>10.1080/02699931.2020.1816910</a:t>
            </a:r>
            <a:r>
              <a:rPr lang="en-US" sz="1100" b="1" dirty="0">
                <a:solidFill>
                  <a:srgbClr val="FFFFFF"/>
                </a:solidFill>
                <a:latin typeface="ubuntu"/>
              </a:rPr>
              <a:t> SMAS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Lim, V., &amp; Feldman, G. (2022).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5" tooltip="Values and the dark side: Meta-analysis of links between Dark Triad traits and personal values"/>
              </a:rPr>
              <a:t>Values and the dark side: Meta-analysis of links between Dark Triad traits and personal values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Journal of Research in Personality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[Registered Report Stage 1 in-principle acceptance]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Nanakdewa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K., et al., </a:t>
            </a: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Savani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K., &amp; Feldman, G. (2022).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6" tooltip="Outcomes associated with believing in free will: Meta-analysis"/>
              </a:rPr>
              <a:t>Outcomes associated with believing in free will: Meta-analysis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Journal of Research in Personality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[Registered Report Stage 1 in-principle acceptance]</a:t>
            </a:r>
          </a:p>
          <a:p>
            <a:pPr algn="l"/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En </a:t>
            </a: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cours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Bialek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M., Gao, Y., Yao, D., &amp; Feldman, G.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7" tooltip="Owning leads to valuing: Meta-analysis of the Mere Ownership Effect"/>
              </a:rPr>
              <a:t>Owning leads to valuing: Meta-analysis of the Mere Ownership Effect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DOI: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8" tooltip="10.13140/RG.2.2.13568.33287/1"/>
              </a:rPr>
              <a:t>10.13140/RG.2.2.13568.33287/1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ubuntu"/>
                <a:hlinkClick r:id="rId9" tooltip=" SMASH"/>
              </a:rPr>
              <a:t> SMASH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Omission-commission asymmetries in moral judgements and decisions: Meta-analysis of Omission-Bias.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Action-inaction asymmetries in judgment and emotions: Meta-Analysis Registered Report of the Action Effect. [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10" tooltip="Google Doc manuscript, work in progress"/>
              </a:rPr>
              <a:t>Google Doc manuscript, work in progress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Fillon, A. A., </a:t>
            </a:r>
            <a:r>
              <a:rPr lang="en-US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Souchet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, L., Pascual, A., &amp; </a:t>
            </a:r>
            <a:r>
              <a:rPr lang="en-US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Girandola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, F. (2020). The effectiveness of the “But-you-are-free” technique: Meta-analysis and re-examination of the technique. Center for Open Science. 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  <a:hlinkClick r:id="rId11"/>
              </a:rPr>
              <a:t>https://doi.org/10.31234/osf.io/3ds26</a:t>
            </a:r>
            <a:endParaRPr lang="en-US" sz="11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Jaubert, S., Fillon, A. A., Souchet, L., &amp;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Girandola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, F. (2020).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Vicarious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Dissonance : Meta-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analysis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registered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report. Center for Open Science. 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  <a:hlinkClick r:id="rId12"/>
              </a:rPr>
              <a:t>https://doi.org/10.31234/osf.io/hc2n3</a:t>
            </a:r>
            <a:endParaRPr lang="fr-FR" sz="1100" dirty="0">
              <a:solidFill>
                <a:srgbClr val="55555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B4E3B-C5B7-4483-9583-95CE42EC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62" y="1342549"/>
            <a:ext cx="9601200" cy="1142385"/>
          </a:xfrm>
        </p:spPr>
        <p:txBody>
          <a:bodyPr/>
          <a:lstStyle/>
          <a:p>
            <a:pPr algn="ctr"/>
            <a:r>
              <a:rPr lang="fr-FR" dirty="0"/>
              <a:t>Merci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8E1931-C492-4AA2-9FBA-B3D891AE8849}"/>
              </a:ext>
            </a:extLst>
          </p:cNvPr>
          <p:cNvSpPr txBox="1"/>
          <p:nvPr/>
        </p:nvSpPr>
        <p:spPr>
          <a:xfrm>
            <a:off x="1661025" y="4993607"/>
            <a:ext cx="982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	@adfillon                                                                                 </a:t>
            </a:r>
            <a:r>
              <a:rPr lang="fr-FR" dirty="0">
                <a:hlinkClick r:id="rId2"/>
              </a:rPr>
              <a:t>adrienfillon@hotmail.fr</a:t>
            </a:r>
            <a:endParaRPr lang="fr-FR" dirty="0"/>
          </a:p>
        </p:txBody>
      </p:sp>
      <p:pic>
        <p:nvPicPr>
          <p:cNvPr id="2052" name="Picture 4" descr="Emblème Twitter">
            <a:extLst>
              <a:ext uri="{FF2B5EF4-FFF2-40B4-BE49-F238E27FC236}">
                <a16:creationId xmlns:a16="http://schemas.microsoft.com/office/drawing/2014/main" id="{3AFBDEB2-191D-4560-80CF-92854D94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38" y="5455272"/>
            <a:ext cx="731251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DE6C6C-762B-4427-8A8B-3C0379F099F0}"/>
              </a:ext>
            </a:extLst>
          </p:cNvPr>
          <p:cNvSpPr txBox="1"/>
          <p:nvPr/>
        </p:nvSpPr>
        <p:spPr>
          <a:xfrm>
            <a:off x="823137" y="4501165"/>
            <a:ext cx="11070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Fillon, A., Xiao, Q., Elsherif, M., Yeung, S.K.,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Nanakdewa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K.,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Protzko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J., Brick, C., Moreau, D., Feldman, G. (2021).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Correlational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Meta-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Analysis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Registered Report Template [In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preparation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</a:t>
            </a:r>
            <a:endParaRPr lang="fr-FR" sz="11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A11B06-3336-4BDE-AA71-C537CC23BBD2}"/>
              </a:ext>
            </a:extLst>
          </p:cNvPr>
          <p:cNvSpPr txBox="1"/>
          <p:nvPr/>
        </p:nvSpPr>
        <p:spPr>
          <a:xfrm>
            <a:off x="823137" y="4762775"/>
            <a:ext cx="1053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Yeung, S. K., Feldman, G., Fillon, A.,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Protzko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Elsherif, M. M., Xiao, Q., &amp; Pickering, J. (2021).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Studies Meta-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Registered Report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fr-FR" sz="11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[I</a:t>
            </a:r>
            <a:r>
              <a:rPr lang="fr-FR" sz="1100" b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sz="1100" b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7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4D68B6-CBB2-4A92-A7D7-54A98A549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646238"/>
            <a:ext cx="7277100" cy="440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B210E223-B69B-4E42-948A-7E26208B4D1F}"/>
              </a:ext>
            </a:extLst>
          </p:cNvPr>
          <p:cNvSpPr/>
          <p:nvPr/>
        </p:nvSpPr>
        <p:spPr>
          <a:xfrm>
            <a:off x="4917989" y="667264"/>
            <a:ext cx="1565189" cy="1556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A58D7EC-9481-4FBE-83B9-8E46D533C43D}"/>
              </a:ext>
            </a:extLst>
          </p:cNvPr>
          <p:cNvSpPr/>
          <p:nvPr/>
        </p:nvSpPr>
        <p:spPr>
          <a:xfrm>
            <a:off x="5535700" y="1290412"/>
            <a:ext cx="333633" cy="3171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Plus 9">
            <a:extLst>
              <a:ext uri="{FF2B5EF4-FFF2-40B4-BE49-F238E27FC236}">
                <a16:creationId xmlns:a16="http://schemas.microsoft.com/office/drawing/2014/main" id="{1B5227C8-45E4-45EA-8CDC-A96EEE1220C6}"/>
              </a:ext>
            </a:extLst>
          </p:cNvPr>
          <p:cNvSpPr/>
          <p:nvPr/>
        </p:nvSpPr>
        <p:spPr>
          <a:xfrm>
            <a:off x="3583459" y="1746422"/>
            <a:ext cx="205946" cy="214183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Plus 10">
            <a:extLst>
              <a:ext uri="{FF2B5EF4-FFF2-40B4-BE49-F238E27FC236}">
                <a16:creationId xmlns:a16="http://schemas.microsoft.com/office/drawing/2014/main" id="{49F17D68-828A-4A38-A339-BC608F3345D6}"/>
              </a:ext>
            </a:extLst>
          </p:cNvPr>
          <p:cNvSpPr/>
          <p:nvPr/>
        </p:nvSpPr>
        <p:spPr>
          <a:xfrm>
            <a:off x="5587453" y="1330409"/>
            <a:ext cx="222422" cy="23066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Plus 11">
            <a:extLst>
              <a:ext uri="{FF2B5EF4-FFF2-40B4-BE49-F238E27FC236}">
                <a16:creationId xmlns:a16="http://schemas.microsoft.com/office/drawing/2014/main" id="{5297D920-FC64-4DB6-AA18-91D560F07956}"/>
              </a:ext>
            </a:extLst>
          </p:cNvPr>
          <p:cNvSpPr/>
          <p:nvPr/>
        </p:nvSpPr>
        <p:spPr>
          <a:xfrm>
            <a:off x="6709718" y="1639330"/>
            <a:ext cx="205946" cy="214183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0C38A5-3426-4669-BF28-29284F655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49" y="667264"/>
            <a:ext cx="170703" cy="1828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F2E344B-7B5A-422A-9E66-24B8603D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662" y="1670617"/>
            <a:ext cx="170703" cy="1828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9C46B4D-D907-41FC-9ADC-0CF1EE69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59" y="1947416"/>
            <a:ext cx="170703" cy="1828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D442950-D699-41D2-9091-6D94CBE0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70" y="1556629"/>
            <a:ext cx="170703" cy="18289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4FEE51-62AF-442B-95DC-6042C35A56AC}"/>
              </a:ext>
            </a:extLst>
          </p:cNvPr>
          <p:cNvSpPr txBox="1"/>
          <p:nvPr/>
        </p:nvSpPr>
        <p:spPr>
          <a:xfrm>
            <a:off x="7516511" y="331561"/>
            <a:ext cx="4200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méta-analyse permet de synthétiser une preuve d’effet provenant de nombreuses études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BD4671-64A5-45F0-A396-5D252D8B367D}"/>
              </a:ext>
            </a:extLst>
          </p:cNvPr>
          <p:cNvSpPr txBox="1"/>
          <p:nvPr/>
        </p:nvSpPr>
        <p:spPr>
          <a:xfrm>
            <a:off x="7516511" y="1392533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possède un rôle central dans la science cumulative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B50FFE3-8546-4E1E-9EBC-224EFD193896}"/>
              </a:ext>
            </a:extLst>
          </p:cNvPr>
          <p:cNvSpPr txBox="1"/>
          <p:nvPr/>
        </p:nvSpPr>
        <p:spPr>
          <a:xfrm>
            <a:off x="7516512" y="2085888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estime une taille d’effet moyenne corrigée des biais de publications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6DF9317-CFF8-4E46-875E-CEE5D774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98" y="2903204"/>
            <a:ext cx="170703" cy="18289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63932B1-3991-43CE-B6F9-E2BB51680D21}"/>
              </a:ext>
            </a:extLst>
          </p:cNvPr>
          <p:cNvSpPr txBox="1"/>
          <p:nvPr/>
        </p:nvSpPr>
        <p:spPr>
          <a:xfrm>
            <a:off x="581025" y="3171736"/>
            <a:ext cx="1715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Erreurs de mesure</a:t>
            </a:r>
          </a:p>
          <a:p>
            <a:r>
              <a:rPr lang="fr-FR" sz="1400" dirty="0"/>
              <a:t>Erreur de rédaction</a:t>
            </a:r>
          </a:p>
          <a:p>
            <a:r>
              <a:rPr lang="fr-FR" sz="1400" dirty="0"/>
              <a:t>Faux positifs</a:t>
            </a:r>
          </a:p>
          <a:p>
            <a:r>
              <a:rPr lang="fr-FR" sz="1400" dirty="0"/>
              <a:t>Triche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F0597C-A666-42EA-BF0C-782437187539}"/>
              </a:ext>
            </a:extLst>
          </p:cNvPr>
          <p:cNvSpPr txBox="1"/>
          <p:nvPr/>
        </p:nvSpPr>
        <p:spPr>
          <a:xfrm>
            <a:off x="581025" y="4364550"/>
            <a:ext cx="3314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Science ouverte</a:t>
            </a:r>
          </a:p>
          <a:p>
            <a:r>
              <a:rPr lang="fr-FR" sz="1400" dirty="0"/>
              <a:t>Reproductible et transparente</a:t>
            </a:r>
          </a:p>
          <a:p>
            <a:r>
              <a:rPr lang="fr-FR" sz="1400" dirty="0"/>
              <a:t>Réplications et reproductions conceptuelles</a:t>
            </a:r>
          </a:p>
          <a:p>
            <a:r>
              <a:rPr lang="fr-FR" sz="1400" dirty="0"/>
              <a:t>Puissance statistique suffisante</a:t>
            </a:r>
          </a:p>
          <a:p>
            <a:r>
              <a:rPr lang="fr-FR" sz="1400" dirty="0"/>
              <a:t>Publication des études non-significatives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2C1241F-4528-4A96-A500-4A348CAB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645" y="2803417"/>
            <a:ext cx="341406" cy="32921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7D242B-72A9-4B93-A126-8FAFA89C0B26}"/>
              </a:ext>
            </a:extLst>
          </p:cNvPr>
          <p:cNvSpPr txBox="1"/>
          <p:nvPr/>
        </p:nvSpPr>
        <p:spPr>
          <a:xfrm>
            <a:off x="4292485" y="3227568"/>
            <a:ext cx="30139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Problématique mal posée</a:t>
            </a:r>
          </a:p>
          <a:p>
            <a:r>
              <a:rPr lang="fr-FR" sz="1400" dirty="0"/>
              <a:t>Critères d’inclusion et d’exclusion</a:t>
            </a:r>
          </a:p>
          <a:p>
            <a:r>
              <a:rPr lang="fr-FR" sz="1400" dirty="0"/>
              <a:t>Codage des effets (erreur ou triche)</a:t>
            </a:r>
          </a:p>
          <a:p>
            <a:r>
              <a:rPr lang="fr-FR" sz="1400" dirty="0"/>
              <a:t>Modèles statistiques utilisés</a:t>
            </a:r>
          </a:p>
          <a:p>
            <a:r>
              <a:rPr lang="fr-FR" sz="1400" dirty="0"/>
              <a:t>Traitement de l’hétérogénéité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5518CB-7D5D-4738-BF74-3B0B00471DD4}"/>
              </a:ext>
            </a:extLst>
          </p:cNvPr>
          <p:cNvSpPr txBox="1"/>
          <p:nvPr/>
        </p:nvSpPr>
        <p:spPr>
          <a:xfrm>
            <a:off x="4292485" y="4583621"/>
            <a:ext cx="26901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Checklist</a:t>
            </a:r>
          </a:p>
          <a:p>
            <a:r>
              <a:rPr lang="fr-FR" sz="1400" dirty="0"/>
              <a:t>Diagramme transparent sur les </a:t>
            </a:r>
            <a:br>
              <a:rPr lang="fr-FR" sz="1400" dirty="0"/>
            </a:br>
            <a:r>
              <a:rPr lang="fr-FR" sz="1400" dirty="0"/>
              <a:t>critères d’inclusions/exclusions</a:t>
            </a:r>
          </a:p>
          <a:p>
            <a:r>
              <a:rPr lang="fr-FR" sz="1400" dirty="0"/>
              <a:t>Partage des données</a:t>
            </a:r>
          </a:p>
          <a:p>
            <a:r>
              <a:rPr lang="fr-FR" sz="1400" dirty="0"/>
              <a:t>Analyses reproductibles</a:t>
            </a:r>
          </a:p>
          <a:p>
            <a:r>
              <a:rPr lang="fr-FR" sz="1400" dirty="0"/>
              <a:t>Tester les biais de publications</a:t>
            </a:r>
          </a:p>
          <a:p>
            <a:endParaRPr lang="fr-FR" sz="1400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1CF8D-B59A-44D1-A5C2-242BD9C27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462" y="2869861"/>
            <a:ext cx="741875" cy="73901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323DD09-70B4-4E90-AF87-B286E93B76F6}"/>
              </a:ext>
            </a:extLst>
          </p:cNvPr>
          <p:cNvSpPr txBox="1"/>
          <p:nvPr/>
        </p:nvSpPr>
        <p:spPr>
          <a:xfrm>
            <a:off x="9454662" y="3636835"/>
            <a:ext cx="16233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Hasard</a:t>
            </a:r>
          </a:p>
          <a:p>
            <a:endParaRPr lang="fr-FR" sz="1400" dirty="0"/>
          </a:p>
          <a:p>
            <a:r>
              <a:rPr lang="fr-FR" sz="1400" dirty="0"/>
              <a:t>Les mesures ne mesurent pas l’effet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CBD57D6-2A5C-4B71-B2A5-DD3F96410562}"/>
              </a:ext>
            </a:extLst>
          </p:cNvPr>
          <p:cNvSpPr txBox="1"/>
          <p:nvPr/>
        </p:nvSpPr>
        <p:spPr>
          <a:xfrm>
            <a:off x="9454661" y="5164769"/>
            <a:ext cx="1623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Améliorer les études individuelles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F8552F-2948-4379-91FF-E1B1287D1720}"/>
              </a:ext>
            </a:extLst>
          </p:cNvPr>
          <p:cNvSpPr/>
          <p:nvPr/>
        </p:nvSpPr>
        <p:spPr>
          <a:xfrm>
            <a:off x="4067175" y="4583621"/>
            <a:ext cx="3314700" cy="138136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E243B-A3F5-40FB-978F-DE8152D87434}"/>
              </a:ext>
            </a:extLst>
          </p:cNvPr>
          <p:cNvSpPr/>
          <p:nvPr/>
        </p:nvSpPr>
        <p:spPr>
          <a:xfrm>
            <a:off x="581024" y="5257799"/>
            <a:ext cx="2690159" cy="7981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11927 -0.06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4662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10911 0.031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97 -0.00694 L -0.03229 0.039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03802 0.1597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29 0.03936 L -0.03047 0.057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3047 0.05718 L -0.03229 0.0393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2" grpId="0" animBg="1"/>
      <p:bldP spid="12" grpId="1" animBg="1"/>
      <p:bldP spid="17" grpId="0"/>
      <p:bldP spid="18" grpId="0"/>
      <p:bldP spid="19" grpId="0"/>
      <p:bldP spid="22" grpId="0"/>
      <p:bldP spid="23" grpId="0"/>
      <p:bldP spid="26" grpId="0"/>
      <p:bldP spid="27" grpId="0"/>
      <p:bldP spid="30" grpId="0"/>
      <p:bldP spid="31" grpId="0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7769D-11A3-4DDE-9633-7D640F9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Méta-analyse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D0E14-0816-47F6-A1C2-7A280A44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28624"/>
          </a:xfrm>
        </p:spPr>
        <p:txBody>
          <a:bodyPr>
            <a:normAutofit/>
          </a:bodyPr>
          <a:lstStyle/>
          <a:p>
            <a:r>
              <a:rPr lang="fr-FR" dirty="0"/>
              <a:t>Fait partie de la science cumulative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B218F44-6979-40F2-BB31-F54350C3D4A4}"/>
              </a:ext>
            </a:extLst>
          </p:cNvPr>
          <p:cNvSpPr txBox="1">
            <a:spLocks/>
          </p:cNvSpPr>
          <p:nvPr/>
        </p:nvSpPr>
        <p:spPr>
          <a:xfrm>
            <a:off x="1295400" y="2530476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certains, c’est le plus haut niveau de preuve scientifique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A9DCA23-855F-4D97-9AE8-799D52E46ACF}"/>
              </a:ext>
            </a:extLst>
          </p:cNvPr>
          <p:cNvSpPr txBox="1">
            <a:spLocks/>
          </p:cNvSpPr>
          <p:nvPr/>
        </p:nvSpPr>
        <p:spPr>
          <a:xfrm>
            <a:off x="1295400" y="3079751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Permet de faire des recommandations (Exemple : Cochrane)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A782533-17B9-4431-8825-E903FF15FBCA}"/>
              </a:ext>
            </a:extLst>
          </p:cNvPr>
          <p:cNvSpPr txBox="1">
            <a:spLocks/>
          </p:cNvSpPr>
          <p:nvPr/>
        </p:nvSpPr>
        <p:spPr>
          <a:xfrm>
            <a:off x="1295400" y="3629026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Permet d’évaluer les différences entre les études individuelles (hétérogénéité)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60C4843-C9EA-4929-8EED-D28F3EAF1352}"/>
              </a:ext>
            </a:extLst>
          </p:cNvPr>
          <p:cNvSpPr txBox="1">
            <a:spLocks/>
          </p:cNvSpPr>
          <p:nvPr/>
        </p:nvSpPr>
        <p:spPr>
          <a:xfrm>
            <a:off x="1295400" y="4240214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méta-analyses sont à la mode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3F764F0-A323-4BBD-AF49-1A884E390477}"/>
              </a:ext>
            </a:extLst>
          </p:cNvPr>
          <p:cNvSpPr txBox="1">
            <a:spLocks/>
          </p:cNvSpPr>
          <p:nvPr/>
        </p:nvSpPr>
        <p:spPr>
          <a:xfrm>
            <a:off x="1295400" y="4851402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méta-analyses sont très mouvantes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A6F7040-C542-4260-98C1-73A2548E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31" y="4057650"/>
            <a:ext cx="2752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C86369B-9A88-4D0E-94F1-023CD6A3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429000"/>
            <a:ext cx="7134225" cy="16287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D4A261-152F-4823-9A3B-F39EF01E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938212"/>
            <a:ext cx="6867525" cy="1495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A6D37D-B9C0-4DE5-8C3D-89980EF838F8}"/>
              </a:ext>
            </a:extLst>
          </p:cNvPr>
          <p:cNvSpPr/>
          <p:nvPr/>
        </p:nvSpPr>
        <p:spPr>
          <a:xfrm>
            <a:off x="5410200" y="3352800"/>
            <a:ext cx="3762375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9FA70-0735-4180-A320-2FC7D416D223}"/>
              </a:ext>
            </a:extLst>
          </p:cNvPr>
          <p:cNvSpPr/>
          <p:nvPr/>
        </p:nvSpPr>
        <p:spPr>
          <a:xfrm>
            <a:off x="8705850" y="3871912"/>
            <a:ext cx="890588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13664-E423-4D53-AF06-F07FFEA3247E}"/>
              </a:ext>
            </a:extLst>
          </p:cNvPr>
          <p:cNvSpPr/>
          <p:nvPr/>
        </p:nvSpPr>
        <p:spPr>
          <a:xfrm>
            <a:off x="2595562" y="4076699"/>
            <a:ext cx="2471738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4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4E3F68-5C22-4671-AB80-BA2F9F57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585787"/>
            <a:ext cx="7191375" cy="1000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714B61-DFB1-4BDB-BA9F-166B2842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862137"/>
            <a:ext cx="7696200" cy="376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21796E-DB1B-4146-8FDD-1894FA905512}"/>
              </a:ext>
            </a:extLst>
          </p:cNvPr>
          <p:cNvSpPr/>
          <p:nvPr/>
        </p:nvSpPr>
        <p:spPr>
          <a:xfrm>
            <a:off x="4953001" y="2905125"/>
            <a:ext cx="3009900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FAE6F-2AEF-4755-946E-B170D10131EA}"/>
              </a:ext>
            </a:extLst>
          </p:cNvPr>
          <p:cNvSpPr/>
          <p:nvPr/>
        </p:nvSpPr>
        <p:spPr>
          <a:xfrm>
            <a:off x="2505075" y="4667250"/>
            <a:ext cx="7353299" cy="95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6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06916-FED8-4D60-8387-DCC737B7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méta-analyses de qualité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51920E-06C0-4C31-AA3B-0357F00B6370}"/>
              </a:ext>
            </a:extLst>
          </p:cNvPr>
          <p:cNvSpPr txBox="1"/>
          <p:nvPr/>
        </p:nvSpPr>
        <p:spPr>
          <a:xfrm>
            <a:off x="1295400" y="1780674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Suivent les guides standards de rapport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52A05A-81FA-46A1-B4C4-57C634C586FE}"/>
              </a:ext>
            </a:extLst>
          </p:cNvPr>
          <p:cNvSpPr txBox="1"/>
          <p:nvPr/>
        </p:nvSpPr>
        <p:spPr>
          <a:xfrm>
            <a:off x="1295400" y="2376110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Sont transparentes et reproductibles de bout en bout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A8DF6A-E534-493F-92AF-51D5ADE1CCC5}"/>
              </a:ext>
            </a:extLst>
          </p:cNvPr>
          <p:cNvSpPr txBox="1"/>
          <p:nvPr/>
        </p:nvSpPr>
        <p:spPr>
          <a:xfrm>
            <a:off x="1295400" y="3030983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Cherchent à réduire et examiner les biais de publication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CE0D709-3073-4E4C-AB2F-8FD455FAB49F}"/>
              </a:ext>
            </a:extLst>
          </p:cNvPr>
          <p:cNvSpPr txBox="1"/>
          <p:nvPr/>
        </p:nvSpPr>
        <p:spPr>
          <a:xfrm>
            <a:off x="1295400" y="3685856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Ne sont pas elles-mêmes victimes de biais de publication</a:t>
            </a:r>
          </a:p>
        </p:txBody>
      </p:sp>
    </p:spTree>
    <p:extLst>
      <p:ext uri="{BB962C8B-B14F-4D97-AF65-F5344CB8AC3E}">
        <p14:creationId xmlns:p14="http://schemas.microsoft.com/office/powerpoint/2010/main" val="41425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19932E0-D7FC-428F-8D98-DED58FFC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manuscrit sous la forme d’introduction/méthode/résultats/discussion</a:t>
            </a:r>
          </a:p>
          <a:p>
            <a:r>
              <a:rPr lang="fr-FR" dirty="0"/>
              <a:t>1 </a:t>
            </a:r>
            <a:r>
              <a:rPr lang="fr-FR" dirty="0" err="1"/>
              <a:t>supplementary</a:t>
            </a:r>
            <a:r>
              <a:rPr lang="fr-FR" dirty="0"/>
              <a:t> avec les modèles d’e-mail, les checklists, les diagrammes et des ressources complémentaires</a:t>
            </a:r>
          </a:p>
          <a:p>
            <a:r>
              <a:rPr lang="fr-FR" dirty="0"/>
              <a:t>1 modèle de feuille Excel pour coder les données</a:t>
            </a:r>
          </a:p>
          <a:p>
            <a:r>
              <a:rPr lang="fr-FR" dirty="0"/>
              <a:t>1 modèle de code R pour traiter les données et créer automatiquement une feuille de résultats en PDF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BC45F0C-8EA9-43D5-B727-6CD73AF6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méta-analyses sous format </a:t>
            </a:r>
            <a:r>
              <a:rPr lang="fr-FR" dirty="0" err="1"/>
              <a:t>registered</a:t>
            </a:r>
            <a:r>
              <a:rPr lang="fr-FR" dirty="0"/>
              <a:t> reports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C4BFE0-7518-4C6E-9ACA-D1BE31EBD6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4633912"/>
            <a:ext cx="5972175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24B49F9-CF34-4C7A-8B77-4A72546C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13" y="459989"/>
            <a:ext cx="4763973" cy="521176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D0B4B4E-3EB0-4BE6-A27A-037A4E10C27D}"/>
              </a:ext>
            </a:extLst>
          </p:cNvPr>
          <p:cNvCxnSpPr/>
          <p:nvPr/>
        </p:nvCxnSpPr>
        <p:spPr>
          <a:xfrm>
            <a:off x="2875005" y="1359243"/>
            <a:ext cx="1820563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057EB3C-208E-4441-A4AF-7CE0A7135929}"/>
              </a:ext>
            </a:extLst>
          </p:cNvPr>
          <p:cNvSpPr txBox="1"/>
          <p:nvPr/>
        </p:nvSpPr>
        <p:spPr>
          <a:xfrm>
            <a:off x="420198" y="989911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clair, proposé pour l’écriture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99E4AC-F53C-4291-903E-6DC8A1565448}"/>
              </a:ext>
            </a:extLst>
          </p:cNvPr>
          <p:cNvSpPr txBox="1"/>
          <p:nvPr/>
        </p:nvSpPr>
        <p:spPr>
          <a:xfrm>
            <a:off x="8620965" y="1167024"/>
            <a:ext cx="284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surligné entre crochet, à adapter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C2F8634-6584-4C6B-90BE-74249200C35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11762" y="1490190"/>
            <a:ext cx="1009203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AF99E4AC-F53C-4291-903E-6DC8A1565448}"/>
              </a:ext>
            </a:extLst>
          </p:cNvPr>
          <p:cNvSpPr txBox="1"/>
          <p:nvPr/>
        </p:nvSpPr>
        <p:spPr>
          <a:xfrm>
            <a:off x="8612727" y="3912453"/>
            <a:ext cx="284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police plus petite, des indications sur l’utilisation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EC624E-DF6C-4859-B5AA-5E243D2C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446" y="989911"/>
            <a:ext cx="3792237" cy="404255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D0B4B4E-3EB0-4BE6-A27A-037A4E10C27D}"/>
              </a:ext>
            </a:extLst>
          </p:cNvPr>
          <p:cNvCxnSpPr/>
          <p:nvPr/>
        </p:nvCxnSpPr>
        <p:spPr>
          <a:xfrm>
            <a:off x="2207740" y="1490189"/>
            <a:ext cx="1820563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057EB3C-208E-4441-A4AF-7CE0A7135929}"/>
              </a:ext>
            </a:extLst>
          </p:cNvPr>
          <p:cNvSpPr txBox="1"/>
          <p:nvPr/>
        </p:nvSpPr>
        <p:spPr>
          <a:xfrm>
            <a:off x="517517" y="1020971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 tableaux et figures sont </a:t>
            </a:r>
            <a:br>
              <a:rPr lang="fr-FR" dirty="0"/>
            </a:br>
            <a:r>
              <a:rPr lang="fr-FR" dirty="0"/>
              <a:t>proposées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C2F8634-6584-4C6B-90BE-74249200C35D}"/>
              </a:ext>
            </a:extLst>
          </p:cNvPr>
          <p:cNvCxnSpPr>
            <a:cxnSpLocks/>
          </p:cNvCxnSpPr>
          <p:nvPr/>
        </p:nvCxnSpPr>
        <p:spPr>
          <a:xfrm flipH="1">
            <a:off x="7498467" y="4381671"/>
            <a:ext cx="1009203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769</TotalTime>
  <Words>840</Words>
  <Application>Microsoft Office PowerPoint</Application>
  <PresentationFormat>Grand écran</PresentationFormat>
  <Paragraphs>99</Paragraphs>
  <Slides>16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Roboto</vt:lpstr>
      <vt:lpstr>Times New Roman</vt:lpstr>
      <vt:lpstr>ubuntu</vt:lpstr>
      <vt:lpstr>Grille « Diamant » 16 x 9</vt:lpstr>
      <vt:lpstr>Modèles de méta-analyses reproductibles</vt:lpstr>
      <vt:lpstr>Présentation PowerPoint</vt:lpstr>
      <vt:lpstr>Méta-analyse</vt:lpstr>
      <vt:lpstr>Présentation PowerPoint</vt:lpstr>
      <vt:lpstr>Présentation PowerPoint</vt:lpstr>
      <vt:lpstr>Les méta-analyses de qualité</vt:lpstr>
      <vt:lpstr>Modèles de méta-analyses sous format registered reports</vt:lpstr>
      <vt:lpstr>Présentation PowerPoint</vt:lpstr>
      <vt:lpstr>Présentation PowerPoint</vt:lpstr>
      <vt:lpstr>Présentation PowerPoint</vt:lpstr>
      <vt:lpstr>Présentation PowerPoint</vt:lpstr>
      <vt:lpstr>2 modèles de méta-analyse sous format Registered reports</vt:lpstr>
      <vt:lpstr>Disponible à ce lien :</vt:lpstr>
      <vt:lpstr>Méta-analyses basées sur ces modèles</vt:lpstr>
      <vt:lpstr>Merci 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Modèles de méta-analyses reproductibles</dc:title>
  <dc:creator>adrien fillon</dc:creator>
  <cp:lastModifiedBy>adrien fillon</cp:lastModifiedBy>
  <cp:revision>17</cp:revision>
  <dcterms:created xsi:type="dcterms:W3CDTF">2021-06-15T14:03:51Z</dcterms:created>
  <dcterms:modified xsi:type="dcterms:W3CDTF">2021-06-23T14:08:31Z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