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" panose="020B0604020202020204" charset="0"/>
      <p:regular r:id="rId11"/>
    </p:embeddedFont>
    <p:embeddedFont>
      <p:font typeface="Agrandir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393304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grandir"/>
              </a:rPr>
              <a:t>MDM Compa</a:t>
            </a:r>
            <a:r>
              <a:rPr lang="en-US" sz="2400" u="none">
                <a:solidFill>
                  <a:srgbClr val="FFFFFF"/>
                </a:solidFill>
                <a:latin typeface="Agrandir"/>
              </a:rPr>
              <a:t>ny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98422" y="3308900"/>
            <a:ext cx="16393550" cy="4610818"/>
            <a:chOff x="0" y="0"/>
            <a:chExt cx="21858066" cy="6147758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21858066" cy="2464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FFFFFF"/>
                  </a:solidFill>
                  <a:latin typeface="Horizon Bold"/>
                </a:rPr>
                <a:t>CONCERTHUB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87599"/>
              <a:ext cx="21858066" cy="296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57FFFF"/>
                  </a:solidFill>
                  <a:latin typeface="Agrandir Bold"/>
                </a:rPr>
                <a:t>Made by:</a:t>
              </a: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57FFFF"/>
                  </a:solidFill>
                  <a:latin typeface="Agrandir Bold"/>
                </a:rPr>
                <a:t>Adrien Ardra Ramadhan 2106731485</a:t>
              </a: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57FFFF"/>
                  </a:solidFill>
                  <a:latin typeface="Agrandir Bold"/>
                </a:rPr>
                <a:t>Naufal </a:t>
              </a:r>
              <a:r>
                <a:rPr lang="en-US" sz="2500" dirty="0" err="1">
                  <a:solidFill>
                    <a:srgbClr val="57FFFF"/>
                  </a:solidFill>
                  <a:latin typeface="Agrandir Bold"/>
                </a:rPr>
                <a:t>Febriyanto</a:t>
              </a:r>
              <a:r>
                <a:rPr lang="en-US" sz="2500" dirty="0">
                  <a:solidFill>
                    <a:srgbClr val="57FFFF"/>
                  </a:solidFill>
                  <a:latin typeface="Agrandir Bold"/>
                </a:rPr>
                <a:t>- 2106702674</a:t>
              </a: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57FFFF"/>
                  </a:solidFill>
                  <a:latin typeface="Agrandir Bold"/>
                </a:rPr>
                <a:t>Jeremy Ganda </a:t>
              </a:r>
              <a:r>
                <a:rPr lang="en-US" sz="2500" dirty="0" err="1">
                  <a:solidFill>
                    <a:srgbClr val="57FFFF"/>
                  </a:solidFill>
                  <a:latin typeface="Agrandir Bold"/>
                </a:rPr>
                <a:t>Pandapotan</a:t>
              </a:r>
              <a:r>
                <a:rPr lang="en-US" sz="2500" dirty="0">
                  <a:solidFill>
                    <a:srgbClr val="57FFFF"/>
                  </a:solidFill>
                  <a:latin typeface="Agrandir Bold"/>
                </a:rPr>
                <a:t> - 2106731573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 lang="en-US" sz="2500" dirty="0">
                <a:solidFill>
                  <a:srgbClr val="57FFFF"/>
                </a:solidFill>
                <a:latin typeface="Agrandir Bold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2608593" y="7919718"/>
            <a:ext cx="4650707" cy="1856429"/>
          </a:xfrm>
          <a:custGeom>
            <a:avLst/>
            <a:gdLst/>
            <a:ahLst/>
            <a:cxnLst/>
            <a:rect l="l" t="t" r="r" b="b"/>
            <a:pathLst>
              <a:path w="4650707" h="1856429">
                <a:moveTo>
                  <a:pt x="0" y="0"/>
                </a:moveTo>
                <a:lnTo>
                  <a:pt x="4650707" y="0"/>
                </a:lnTo>
                <a:lnTo>
                  <a:pt x="4650707" y="1856429"/>
                </a:lnTo>
                <a:lnTo>
                  <a:pt x="0" y="1856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6838" y="3916980"/>
            <a:ext cx="6519784" cy="2602511"/>
          </a:xfrm>
          <a:custGeom>
            <a:avLst/>
            <a:gdLst/>
            <a:ahLst/>
            <a:cxnLst/>
            <a:rect l="l" t="t" r="r" b="b"/>
            <a:pathLst>
              <a:path w="6519784" h="2602511">
                <a:moveTo>
                  <a:pt x="0" y="0"/>
                </a:moveTo>
                <a:lnTo>
                  <a:pt x="6519784" y="0"/>
                </a:lnTo>
                <a:lnTo>
                  <a:pt x="6519784" y="2602511"/>
                </a:lnTo>
                <a:lnTo>
                  <a:pt x="0" y="2602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326257" y="952500"/>
            <a:ext cx="393304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grandir"/>
              </a:rPr>
              <a:t>June 1,</a:t>
            </a:r>
            <a:r>
              <a:rPr lang="en-US" sz="2400" u="none">
                <a:solidFill>
                  <a:srgbClr val="FFFFFF"/>
                </a:solidFill>
                <a:latin typeface="Agrandir"/>
              </a:rPr>
              <a:t> 2021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393304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grandir"/>
              </a:rPr>
              <a:t>MDM Compa</a:t>
            </a:r>
            <a:r>
              <a:rPr lang="en-US" sz="2400" u="none">
                <a:solidFill>
                  <a:srgbClr val="FFFFFF"/>
                </a:solidFill>
                <a:latin typeface="Agrandir"/>
              </a:rPr>
              <a:t>ny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48478" y="2658707"/>
            <a:ext cx="8475536" cy="5119057"/>
            <a:chOff x="0" y="0"/>
            <a:chExt cx="11300714" cy="6825409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1300714" cy="2148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50"/>
                </a:lnSpc>
              </a:pPr>
              <a:r>
                <a:rPr lang="en-US" sz="5499">
                  <a:solidFill>
                    <a:srgbClr val="FFFFFF"/>
                  </a:solidFill>
                  <a:latin typeface="Horizon Bold"/>
                </a:rPr>
                <a:t>ALASAN BIKIN CONCERTHUB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743914"/>
              <a:ext cx="11300714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968967"/>
              <a:ext cx="11300714" cy="2856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grandir"/>
                </a:rPr>
                <a:t>Setelah pandemi berakhir, tentunya banyak sekali event konser yang akan dilaksanakan kembali. Selain itu industri musik yang sedang naik-naiknya membuat kita tertarik untuk membuat website ini. Akhir-akhir ini juga banyak war tiket yang dilaksanakan namun banyak juga yang kalah war. Maka dari itu di ConcertHub kita punya privilege akses yang bisa ningkatin kesempatan menang tiket war.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51765" y="3330775"/>
            <a:ext cx="881343" cy="881343"/>
            <a:chOff x="0" y="0"/>
            <a:chExt cx="1175123" cy="1175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94973" y="3330775"/>
            <a:ext cx="881343" cy="881343"/>
            <a:chOff x="0" y="0"/>
            <a:chExt cx="1175123" cy="117512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32763" y="1019893"/>
            <a:ext cx="5739038" cy="8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Horizon Bold"/>
              </a:rPr>
              <a:t>FITUR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10455" y="3226000"/>
            <a:ext cx="4312884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 Bold"/>
              </a:rPr>
              <a:t>User Accounts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ConcertHub memungkinkan kita untuk membuat akun, memilih user type, dan melakukan topup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57316" y="3234690"/>
            <a:ext cx="4312884" cy="19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 Bold"/>
              </a:rPr>
              <a:t>User Status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Dengan fitur ini meningkatkan kesempatan kita dalam memenangkan tiket dengan akses privilege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51765" y="6138680"/>
            <a:ext cx="881343" cy="881343"/>
            <a:chOff x="0" y="0"/>
            <a:chExt cx="1175123" cy="1175123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410455" y="6134934"/>
            <a:ext cx="4054794" cy="2140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4"/>
              </a:lnSpc>
            </a:pPr>
            <a:r>
              <a:rPr lang="en-US" sz="1974">
                <a:solidFill>
                  <a:srgbClr val="FFFFFF"/>
                </a:solidFill>
                <a:latin typeface="Agrandir Bold"/>
              </a:rPr>
              <a:t>Account Balance</a:t>
            </a:r>
          </a:p>
          <a:p>
            <a:pPr marL="0" lvl="0" indent="0">
              <a:lnSpc>
                <a:spcPts val="2764"/>
              </a:lnSpc>
              <a:spcBef>
                <a:spcPct val="0"/>
              </a:spcBef>
            </a:pPr>
            <a:r>
              <a:rPr lang="en-US" sz="1974">
                <a:solidFill>
                  <a:srgbClr val="FFFFFF"/>
                </a:solidFill>
                <a:latin typeface="Agrandir"/>
              </a:rPr>
              <a:t>Pengguna dapat melakukan top-up saldo akun ConcertHub menggunakan dua metode pembayaran populer di Indonesia: Gopay dan saldo rekening BCA. 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294973" y="6043365"/>
            <a:ext cx="881343" cy="881343"/>
            <a:chOff x="0" y="0"/>
            <a:chExt cx="1175123" cy="1175123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4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557316" y="6033905"/>
            <a:ext cx="4312884" cy="265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 Bold"/>
              </a:rPr>
              <a:t>Ticket Listing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ConcertHub menawarkan berbagai macam tiket konser dari berbagai genre dan artis. Pengguna dapat explor konser-konser yang akan datang, melihat informasi detail acara,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236" y="5143500"/>
            <a:ext cx="881343" cy="881343"/>
            <a:chOff x="0" y="0"/>
            <a:chExt cx="1175123" cy="1175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50167" y="1209675"/>
            <a:ext cx="881343" cy="881343"/>
            <a:chOff x="0" y="0"/>
            <a:chExt cx="1175123" cy="117512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742578" y="6120093"/>
            <a:ext cx="5304348" cy="2927011"/>
          </a:xfrm>
          <a:custGeom>
            <a:avLst/>
            <a:gdLst/>
            <a:ahLst/>
            <a:cxnLst/>
            <a:rect l="l" t="t" r="r" b="b"/>
            <a:pathLst>
              <a:path w="5304348" h="2927011">
                <a:moveTo>
                  <a:pt x="0" y="0"/>
                </a:moveTo>
                <a:lnTo>
                  <a:pt x="5304349" y="0"/>
                </a:lnTo>
                <a:lnTo>
                  <a:pt x="5304349" y="2927010"/>
                </a:lnTo>
                <a:lnTo>
                  <a:pt x="0" y="292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350167" y="2359063"/>
            <a:ext cx="5752916" cy="2239685"/>
          </a:xfrm>
          <a:custGeom>
            <a:avLst/>
            <a:gdLst/>
            <a:ahLst/>
            <a:cxnLst/>
            <a:rect l="l" t="t" r="r" b="b"/>
            <a:pathLst>
              <a:path w="5752916" h="2239685">
                <a:moveTo>
                  <a:pt x="0" y="0"/>
                </a:moveTo>
                <a:lnTo>
                  <a:pt x="5752917" y="0"/>
                </a:lnTo>
                <a:lnTo>
                  <a:pt x="5752917" y="2239685"/>
                </a:lnTo>
                <a:lnTo>
                  <a:pt x="0" y="2239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350167" y="4984157"/>
            <a:ext cx="881343" cy="881343"/>
            <a:chOff x="0" y="0"/>
            <a:chExt cx="1175123" cy="1175123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8541274" y="5865499"/>
            <a:ext cx="5561809" cy="3512043"/>
          </a:xfrm>
          <a:custGeom>
            <a:avLst/>
            <a:gdLst/>
            <a:ahLst/>
            <a:cxnLst/>
            <a:rect l="l" t="t" r="r" b="b"/>
            <a:pathLst>
              <a:path w="5561809" h="3512043">
                <a:moveTo>
                  <a:pt x="0" y="0"/>
                </a:moveTo>
                <a:lnTo>
                  <a:pt x="5561810" y="0"/>
                </a:lnTo>
                <a:lnTo>
                  <a:pt x="5561810" y="3512043"/>
                </a:lnTo>
                <a:lnTo>
                  <a:pt x="0" y="3512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91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952500"/>
            <a:ext cx="393304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grandir"/>
              </a:rPr>
              <a:t>MDM Compa</a:t>
            </a:r>
            <a:r>
              <a:rPr lang="en-US" sz="2400" u="none">
                <a:solidFill>
                  <a:srgbClr val="FFFFFF"/>
                </a:solidFill>
                <a:latin typeface="Agrandir"/>
              </a:rPr>
              <a:t>ny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61236" y="2359063"/>
            <a:ext cx="6527803" cy="2784437"/>
            <a:chOff x="0" y="0"/>
            <a:chExt cx="8703738" cy="371258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9050"/>
              <a:ext cx="8703738" cy="302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45"/>
                </a:lnSpc>
              </a:pPr>
              <a:r>
                <a:rPr lang="en-US" sz="5223">
                  <a:solidFill>
                    <a:srgbClr val="FFFFFF"/>
                  </a:solidFill>
                  <a:latin typeface="Horizon Bold"/>
                </a:rPr>
                <a:t>TABEL YANG DIGUNAKAN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340970"/>
              <a:ext cx="8703738" cy="371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04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13869" y="5320053"/>
            <a:ext cx="4672836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Tabel user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30248" y="1386228"/>
            <a:ext cx="4672836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Tabel performer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30248" y="5160710"/>
            <a:ext cx="4672836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Tabel konser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50167" y="1209675"/>
            <a:ext cx="881343" cy="881343"/>
            <a:chOff x="0" y="0"/>
            <a:chExt cx="1175123" cy="1175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50167" y="5570298"/>
            <a:ext cx="881343" cy="881343"/>
            <a:chOff x="0" y="0"/>
            <a:chExt cx="1175123" cy="117512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6298" y="330796"/>
              <a:ext cx="442528" cy="53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5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8881914" y="2233893"/>
            <a:ext cx="5221169" cy="3193531"/>
          </a:xfrm>
          <a:custGeom>
            <a:avLst/>
            <a:gdLst/>
            <a:ahLst/>
            <a:cxnLst/>
            <a:rect l="l" t="t" r="r" b="b"/>
            <a:pathLst>
              <a:path w="5221169" h="3193531">
                <a:moveTo>
                  <a:pt x="0" y="0"/>
                </a:moveTo>
                <a:lnTo>
                  <a:pt x="5221170" y="0"/>
                </a:lnTo>
                <a:lnTo>
                  <a:pt x="5221170" y="3193530"/>
                </a:lnTo>
                <a:lnTo>
                  <a:pt x="0" y="3193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790839" y="6880266"/>
            <a:ext cx="6270471" cy="2255450"/>
          </a:xfrm>
          <a:custGeom>
            <a:avLst/>
            <a:gdLst/>
            <a:ahLst/>
            <a:cxnLst/>
            <a:rect l="l" t="t" r="r" b="b"/>
            <a:pathLst>
              <a:path w="6270471" h="2255450">
                <a:moveTo>
                  <a:pt x="0" y="0"/>
                </a:moveTo>
                <a:lnTo>
                  <a:pt x="6270471" y="0"/>
                </a:lnTo>
                <a:lnTo>
                  <a:pt x="6270471" y="2255450"/>
                </a:lnTo>
                <a:lnTo>
                  <a:pt x="0" y="225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52500"/>
            <a:ext cx="393304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grandir"/>
              </a:rPr>
              <a:t>MDM Compa</a:t>
            </a:r>
            <a:r>
              <a:rPr lang="en-US" sz="2400" u="none">
                <a:solidFill>
                  <a:srgbClr val="FFFFFF"/>
                </a:solidFill>
                <a:latin typeface="Agrandir"/>
              </a:rPr>
              <a:t>ny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61236" y="2359063"/>
            <a:ext cx="6527803" cy="2784437"/>
            <a:chOff x="0" y="0"/>
            <a:chExt cx="8703738" cy="371258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8703738" cy="302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45"/>
                </a:lnSpc>
              </a:pPr>
              <a:r>
                <a:rPr lang="en-US" sz="5223">
                  <a:solidFill>
                    <a:srgbClr val="FFFFFF"/>
                  </a:solidFill>
                  <a:latin typeface="Horizon Bold"/>
                </a:rPr>
                <a:t>TABEL YANG DIGUNAKAN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340970"/>
              <a:ext cx="8703738" cy="371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047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430248" y="1386228"/>
            <a:ext cx="4672836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Tabel Order Ticket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30248" y="5746851"/>
            <a:ext cx="4672836" cy="42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Tabel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97785" y="0"/>
            <a:ext cx="9430501" cy="10287000"/>
          </a:xfrm>
          <a:custGeom>
            <a:avLst/>
            <a:gdLst/>
            <a:ahLst/>
            <a:cxnLst/>
            <a:rect l="l" t="t" r="r" b="b"/>
            <a:pathLst>
              <a:path w="9430501" h="10287000">
                <a:moveTo>
                  <a:pt x="0" y="0"/>
                </a:moveTo>
                <a:lnTo>
                  <a:pt x="9430502" y="0"/>
                </a:lnTo>
                <a:lnTo>
                  <a:pt x="94305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773" y="4056461"/>
            <a:ext cx="8209338" cy="1307192"/>
            <a:chOff x="0" y="0"/>
            <a:chExt cx="10945784" cy="1742923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0945784" cy="1125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50"/>
                </a:lnSpc>
              </a:pPr>
              <a:r>
                <a:rPr lang="en-US" sz="5499">
                  <a:solidFill>
                    <a:srgbClr val="FFFFFF"/>
                  </a:solidFill>
                  <a:latin typeface="Horizon Bold"/>
                </a:rPr>
                <a:t>FLOWCHART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35981"/>
              <a:ext cx="10945784" cy="506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26738" y="504689"/>
            <a:ext cx="13067316" cy="9496414"/>
          </a:xfrm>
          <a:custGeom>
            <a:avLst/>
            <a:gdLst/>
            <a:ahLst/>
            <a:cxnLst/>
            <a:rect l="l" t="t" r="r" b="b"/>
            <a:pathLst>
              <a:path w="13067316" h="9496414">
                <a:moveTo>
                  <a:pt x="0" y="0"/>
                </a:moveTo>
                <a:lnTo>
                  <a:pt x="13067316" y="0"/>
                </a:lnTo>
                <a:lnTo>
                  <a:pt x="13067316" y="9496414"/>
                </a:lnTo>
                <a:lnTo>
                  <a:pt x="0" y="949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8196" y="4824798"/>
            <a:ext cx="6883198" cy="8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Horizon Bold"/>
              </a:rPr>
              <a:t>UML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6865" y="675654"/>
            <a:ext cx="15172398" cy="8935693"/>
          </a:xfrm>
          <a:custGeom>
            <a:avLst/>
            <a:gdLst/>
            <a:ahLst/>
            <a:cxnLst/>
            <a:rect l="l" t="t" r="r" b="b"/>
            <a:pathLst>
              <a:path w="15172398" h="8935693">
                <a:moveTo>
                  <a:pt x="0" y="0"/>
                </a:moveTo>
                <a:lnTo>
                  <a:pt x="15172398" y="0"/>
                </a:lnTo>
                <a:lnTo>
                  <a:pt x="15172398" y="8935692"/>
                </a:lnTo>
                <a:lnTo>
                  <a:pt x="0" y="8935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249" y="4715402"/>
            <a:ext cx="6883198" cy="8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Horizon Bold"/>
              </a:rPr>
              <a:t>ERD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393304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grandir"/>
              </a:rPr>
              <a:t>MDM Compa</a:t>
            </a:r>
            <a:r>
              <a:rPr lang="en-US" sz="2400" u="none">
                <a:solidFill>
                  <a:srgbClr val="FFFFFF"/>
                </a:solidFill>
                <a:latin typeface="Agrandir"/>
              </a:rPr>
              <a:t>ny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2833" y="4490463"/>
            <a:ext cx="14522333" cy="2247692"/>
            <a:chOff x="0" y="0"/>
            <a:chExt cx="19363111" cy="2996922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50"/>
              <a:ext cx="19363111" cy="1640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Horizon Bold"/>
                </a:rPr>
                <a:t>THANK YOU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2424"/>
              <a:ext cx="19363111" cy="624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57FFFF"/>
                  </a:solidFill>
                  <a:latin typeface="Agrandir Bold"/>
                </a:rPr>
                <a:t>Have a great day ahead.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Agrandir</vt:lpstr>
      <vt:lpstr>Arial</vt:lpstr>
      <vt:lpstr>Calibri</vt:lpstr>
      <vt:lpstr>Horizon Bold</vt:lpstr>
      <vt:lpstr>Agrandir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ConcertHub</dc:title>
  <dc:creator>ADRIEN</dc:creator>
  <cp:lastModifiedBy>Adrien Ardra</cp:lastModifiedBy>
  <cp:revision>2</cp:revision>
  <dcterms:created xsi:type="dcterms:W3CDTF">2006-08-16T00:00:00Z</dcterms:created>
  <dcterms:modified xsi:type="dcterms:W3CDTF">2023-06-11T13:55:00Z</dcterms:modified>
  <dc:identifier>DAFlgOabPeQ</dc:identifier>
</cp:coreProperties>
</file>