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58"/>
  </p:notesMasterIdLst>
  <p:sldIdLst>
    <p:sldId id="256" r:id="rId2"/>
    <p:sldId id="263" r:id="rId3"/>
    <p:sldId id="269" r:id="rId4"/>
    <p:sldId id="270" r:id="rId5"/>
    <p:sldId id="282" r:id="rId6"/>
    <p:sldId id="328" r:id="rId7"/>
    <p:sldId id="330" r:id="rId8"/>
    <p:sldId id="329" r:id="rId9"/>
    <p:sldId id="331" r:id="rId10"/>
    <p:sldId id="283" r:id="rId11"/>
    <p:sldId id="285" r:id="rId12"/>
    <p:sldId id="287" r:id="rId13"/>
    <p:sldId id="286" r:id="rId14"/>
    <p:sldId id="288" r:id="rId15"/>
    <p:sldId id="289" r:id="rId16"/>
    <p:sldId id="290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264" r:id="rId27"/>
    <p:sldId id="305" r:id="rId28"/>
    <p:sldId id="306" r:id="rId29"/>
    <p:sldId id="307" r:id="rId30"/>
    <p:sldId id="310" r:id="rId31"/>
    <p:sldId id="313" r:id="rId32"/>
    <p:sldId id="311" r:id="rId33"/>
    <p:sldId id="312" r:id="rId34"/>
    <p:sldId id="321" r:id="rId35"/>
    <p:sldId id="320" r:id="rId36"/>
    <p:sldId id="327" r:id="rId37"/>
    <p:sldId id="324" r:id="rId38"/>
    <p:sldId id="314" r:id="rId39"/>
    <p:sldId id="275" r:id="rId40"/>
    <p:sldId id="276" r:id="rId41"/>
    <p:sldId id="315" r:id="rId42"/>
    <p:sldId id="319" r:id="rId43"/>
    <p:sldId id="323" r:id="rId44"/>
    <p:sldId id="325" r:id="rId45"/>
    <p:sldId id="280" r:id="rId46"/>
    <p:sldId id="304" r:id="rId47"/>
    <p:sldId id="308" r:id="rId48"/>
    <p:sldId id="303" r:id="rId49"/>
    <p:sldId id="309" r:id="rId50"/>
    <p:sldId id="326" r:id="rId51"/>
    <p:sldId id="258" r:id="rId52"/>
    <p:sldId id="317" r:id="rId53"/>
    <p:sldId id="302" r:id="rId54"/>
    <p:sldId id="266" r:id="rId55"/>
    <p:sldId id="279" r:id="rId56"/>
    <p:sldId id="257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391" autoAdjust="0"/>
  </p:normalViewPr>
  <p:slideViewPr>
    <p:cSldViewPr>
      <p:cViewPr>
        <p:scale>
          <a:sx n="75" d="100"/>
          <a:sy n="75" d="100"/>
        </p:scale>
        <p:origin x="-1944" y="-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193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3E9A5-7003-4817-8BBF-D8BCD40FC459}" type="datetimeFigureOut">
              <a:rPr lang="fr-FR" smtClean="0"/>
              <a:t>01/06/2012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8E9C8-F855-43ED-A70A-FB266846A4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43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DF14-0628-4A86-A5CE-6B95EFECFD25}" type="datetime1">
              <a:rPr lang="en-US" smtClean="0"/>
              <a:t>6/1/2012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D9A2-AF6E-4DAB-989B-6D9B52416C23}" type="datetime1">
              <a:rPr lang="en-US" smtClean="0"/>
              <a:t>6/1/2012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2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65E5-673B-4FFD-AB88-BBB1FDCD983E}" type="datetime1">
              <a:rPr lang="en-US" smtClean="0"/>
              <a:t>6/1/2012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2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1280-0343-4373-993B-0FE67C06EE52}" type="datetime1">
              <a:rPr lang="en-US" smtClean="0"/>
              <a:t>6/1/2012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7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FFB2-8AD5-42FE-8148-4A20338B91F4}" type="datetime1">
              <a:rPr lang="en-US" smtClean="0"/>
              <a:t>6/1/2012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3C28-E151-4970-A790-0534BF1C8915}" type="datetime1">
              <a:rPr lang="en-US" smtClean="0"/>
              <a:t>6/1/2012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1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9BE7-4110-48A3-A482-19353AE7B151}" type="datetime1">
              <a:rPr lang="en-US" smtClean="0"/>
              <a:t>6/1/2012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4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7F62-E36B-4A4E-82CF-7BC4ABAA2229}" type="datetime1">
              <a:rPr lang="en-US" smtClean="0"/>
              <a:t>6/1/2012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4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B1E7-DF50-4DF9-9D73-6720170C3A4C}" type="datetime1">
              <a:rPr lang="en-US" smtClean="0"/>
              <a:t>6/1/2012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7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68A5-0FBC-4767-8926-B5EBC4B69209}" type="datetime1">
              <a:rPr lang="en-US" smtClean="0"/>
              <a:t>6/1/2012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6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3DB2-9D50-49FB-B33E-5FB2801ECCA3}" type="datetime1">
              <a:rPr lang="en-US" smtClean="0"/>
              <a:t>6/1/2012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9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48B48-1AB3-46A0-B933-78AA4E97B26C}" type="datetime1">
              <a:rPr lang="en-US" smtClean="0"/>
              <a:t>6/1/2012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8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.support@github.com%3c/div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2011/07/11/reset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ourtine.org/2011/03/04/gerer-un-projet-maven-multi-modules-avec-git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mercurial.selenic.com/wiki/Subrepository?action=show&amp;redirect=subrepos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hjemli.net/git/cgit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edarsoft.com/2010/01/top-10-why-subversion-is-better-than-git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://nss.no.de/slides/gitflow/" TargetMode="External"/><Relationship Id="rId3" Type="http://schemas.openxmlformats.org/officeDocument/2006/relationships/hyperlink" Target="https://svn.boost.org/trac/boost/wiki/Git/WhyGit" TargetMode="External"/><Relationship Id="rId7" Type="http://schemas.openxmlformats.org/officeDocument/2006/relationships/hyperlink" Target="http://vimeo.com/160184193" TargetMode="External"/><Relationship Id="rId2" Type="http://schemas.openxmlformats.org/officeDocument/2006/relationships/hyperlink" Target="http://whygitisbetterthanx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vie.com/posts/a-successful-git-branching-model/" TargetMode="External"/><Relationship Id="rId5" Type="http://schemas.openxmlformats.org/officeDocument/2006/relationships/hyperlink" Target="http://thinkvitamin.com/code/why-you-should-switch-from-subversion-to-git/" TargetMode="External"/><Relationship Id="rId4" Type="http://schemas.openxmlformats.org/officeDocument/2006/relationships/hyperlink" Target="http://weblog.lo2k.net/2008/11/pourquoi-utiliser-git-plutot-que-sv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DVCS &amp;&amp; GIT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« </a:t>
            </a:r>
            <a:r>
              <a:rPr lang="en-US" i="1" dirty="0"/>
              <a:t> I'm an egotistical ***, and I name all my projects after myself.</a:t>
            </a:r>
            <a:r>
              <a:rPr lang="fr-FR" dirty="0" smtClean="0"/>
              <a:t>»</a:t>
            </a:r>
            <a:br>
              <a:rPr lang="fr-FR" dirty="0" smtClean="0"/>
            </a:br>
            <a:r>
              <a:rPr lang="fr-FR" dirty="0" smtClean="0"/>
              <a:t>Linus Torvalds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72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You </a:t>
            </a:r>
            <a:r>
              <a:rPr lang="fr-FR" dirty="0" err="1" smtClean="0"/>
              <a:t>sayed</a:t>
            </a:r>
            <a:r>
              <a:rPr lang="fr-FR" dirty="0" smtClean="0"/>
              <a:t> « D »</a:t>
            </a:r>
            <a:r>
              <a:rPr lang="fr-FR" dirty="0" err="1" smtClean="0"/>
              <a:t>vcs</a:t>
            </a:r>
            <a:r>
              <a:rPr lang="fr-FR" dirty="0" smtClean="0"/>
              <a:t> ?</a:t>
            </a:r>
            <a:br>
              <a:rPr lang="fr-FR" dirty="0" smtClean="0"/>
            </a:br>
            <a:r>
              <a:rPr lang="fr-FR" i="1" dirty="0" smtClean="0"/>
              <a:t>(</a:t>
            </a:r>
            <a:r>
              <a:rPr lang="fr-FR" i="1" dirty="0" err="1" smtClean="0"/>
              <a:t>remotes</a:t>
            </a:r>
            <a:r>
              <a:rPr lang="fr-FR" i="1" dirty="0" smtClean="0"/>
              <a:t>)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019800" y="4648200"/>
            <a:ext cx="2438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Adrien’s</a:t>
            </a:r>
            <a:r>
              <a:rPr lang="fr-FR" dirty="0" smtClean="0"/>
              <a:t> </a:t>
            </a:r>
            <a:r>
              <a:rPr lang="fr-FR" dirty="0" err="1" smtClean="0"/>
              <a:t>win</a:t>
            </a:r>
            <a:r>
              <a:rPr lang="fr-FR" dirty="0" smtClean="0"/>
              <a:t> </a:t>
            </a:r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29" name="Oval 28"/>
          <p:cNvSpPr/>
          <p:nvPr/>
        </p:nvSpPr>
        <p:spPr>
          <a:xfrm>
            <a:off x="6400800" y="1981200"/>
            <a:ext cx="1828800" cy="609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Philippe’s</a:t>
            </a:r>
            <a:endParaRPr lang="fr-FR" dirty="0" smtClean="0"/>
          </a:p>
          <a:p>
            <a:pPr algn="ctr"/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36" name="Oval 35"/>
          <p:cNvSpPr/>
          <p:nvPr/>
        </p:nvSpPr>
        <p:spPr>
          <a:xfrm>
            <a:off x="4553562" y="3124200"/>
            <a:ext cx="2152037" cy="609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development</a:t>
            </a:r>
            <a:endParaRPr lang="fr-FR" dirty="0" smtClean="0"/>
          </a:p>
          <a:p>
            <a:pPr algn="ctr"/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37" name="Oval 36"/>
          <p:cNvSpPr/>
          <p:nvPr/>
        </p:nvSpPr>
        <p:spPr>
          <a:xfrm>
            <a:off x="1219200" y="2281084"/>
            <a:ext cx="1828800" cy="609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Kevin’s</a:t>
            </a:r>
            <a:endParaRPr lang="fr-FR" dirty="0" smtClean="0"/>
          </a:p>
          <a:p>
            <a:pPr algn="ctr"/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38" name="Oval 37"/>
          <p:cNvSpPr/>
          <p:nvPr/>
        </p:nvSpPr>
        <p:spPr>
          <a:xfrm>
            <a:off x="1568245" y="4648200"/>
            <a:ext cx="1828800" cy="609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Emily’s</a:t>
            </a:r>
            <a:endParaRPr lang="fr-FR" dirty="0" smtClean="0"/>
          </a:p>
          <a:p>
            <a:pPr algn="ctr"/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39" name="Oval 38"/>
          <p:cNvSpPr/>
          <p:nvPr/>
        </p:nvSpPr>
        <p:spPr>
          <a:xfrm>
            <a:off x="6085552" y="5619750"/>
            <a:ext cx="2018071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Adrien’s</a:t>
            </a:r>
            <a:r>
              <a:rPr lang="fr-FR" dirty="0" smtClean="0"/>
              <a:t> mac repo</a:t>
            </a:r>
            <a:endParaRPr lang="fr-FR" dirty="0"/>
          </a:p>
        </p:txBody>
      </p:sp>
      <p:cxnSp>
        <p:nvCxnSpPr>
          <p:cNvPr id="6" name="Curved Connector 5"/>
          <p:cNvCxnSpPr>
            <a:stCxn id="24" idx="6"/>
            <a:endCxn id="39" idx="6"/>
          </p:cNvCxnSpPr>
          <p:nvPr/>
        </p:nvCxnSpPr>
        <p:spPr>
          <a:xfrm flipH="1">
            <a:off x="8103623" y="4953000"/>
            <a:ext cx="354577" cy="1009650"/>
          </a:xfrm>
          <a:prstGeom prst="curvedConnector3">
            <a:avLst>
              <a:gd name="adj1" fmla="val -64471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36" idx="4"/>
            <a:endCxn id="24" idx="0"/>
          </p:cNvCxnSpPr>
          <p:nvPr/>
        </p:nvCxnSpPr>
        <p:spPr>
          <a:xfrm rot="16200000" flipH="1">
            <a:off x="5977090" y="3386290"/>
            <a:ext cx="914400" cy="1609419"/>
          </a:xfrm>
          <a:prstGeom prst="curvedConnector3">
            <a:avLst>
              <a:gd name="adj1" fmla="val 50000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29" idx="4"/>
            <a:endCxn id="36" idx="6"/>
          </p:cNvCxnSpPr>
          <p:nvPr/>
        </p:nvCxnSpPr>
        <p:spPr>
          <a:xfrm rot="5400000">
            <a:off x="6591300" y="2705100"/>
            <a:ext cx="838200" cy="609601"/>
          </a:xfrm>
          <a:prstGeom prst="curvedConnector2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29" idx="6"/>
            <a:endCxn id="24" idx="7"/>
          </p:cNvCxnSpPr>
          <p:nvPr/>
        </p:nvCxnSpPr>
        <p:spPr>
          <a:xfrm flipH="1">
            <a:off x="8101105" y="2286000"/>
            <a:ext cx="128495" cy="2451474"/>
          </a:xfrm>
          <a:prstGeom prst="curvedConnector4">
            <a:avLst>
              <a:gd name="adj1" fmla="val -177906"/>
              <a:gd name="adj2" fmla="val 54396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6" idx="2"/>
            <a:endCxn id="38" idx="0"/>
          </p:cNvCxnSpPr>
          <p:nvPr/>
        </p:nvCxnSpPr>
        <p:spPr>
          <a:xfrm rot="10800000" flipV="1">
            <a:off x="2482646" y="3429000"/>
            <a:ext cx="2070917" cy="1219200"/>
          </a:xfrm>
          <a:prstGeom prst="curvedConnector2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7" idx="2"/>
            <a:endCxn id="38" idx="2"/>
          </p:cNvCxnSpPr>
          <p:nvPr/>
        </p:nvCxnSpPr>
        <p:spPr>
          <a:xfrm rot="10800000" flipH="1" flipV="1">
            <a:off x="1219199" y="2585884"/>
            <a:ext cx="349045" cy="2367116"/>
          </a:xfrm>
          <a:prstGeom prst="curvedConnector3">
            <a:avLst>
              <a:gd name="adj1" fmla="val -65493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36" idx="1"/>
            <a:endCxn id="37" idx="6"/>
          </p:cNvCxnSpPr>
          <p:nvPr/>
        </p:nvCxnSpPr>
        <p:spPr>
          <a:xfrm rot="16200000" flipV="1">
            <a:off x="3644566" y="1989318"/>
            <a:ext cx="627590" cy="1820721"/>
          </a:xfrm>
          <a:prstGeom prst="curvedConnector2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629943" y="1676400"/>
            <a:ext cx="2152037" cy="609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repository</a:t>
            </a:r>
            <a:endParaRPr lang="fr-FR" dirty="0"/>
          </a:p>
        </p:txBody>
      </p:sp>
      <p:cxnSp>
        <p:nvCxnSpPr>
          <p:cNvPr id="61" name="Curved Connector 60"/>
          <p:cNvCxnSpPr>
            <a:stCxn id="36" idx="0"/>
            <a:endCxn id="60" idx="5"/>
          </p:cNvCxnSpPr>
          <p:nvPr/>
        </p:nvCxnSpPr>
        <p:spPr>
          <a:xfrm rot="16200000" flipV="1">
            <a:off x="5084464" y="2579083"/>
            <a:ext cx="927474" cy="162760"/>
          </a:xfrm>
          <a:prstGeom prst="curvedConnector3">
            <a:avLst>
              <a:gd name="adj1" fmla="val 50000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24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in Git</a:t>
            </a:r>
            <a:br>
              <a:rPr lang="fr-FR" sz="4000" dirty="0" smtClean="0"/>
            </a:br>
            <a:r>
              <a:rPr lang="fr-FR" sz="4000" i="1" dirty="0" smtClean="0"/>
              <a:t>(</a:t>
            </a:r>
            <a:r>
              <a:rPr lang="fr-FR" sz="4000" i="1" dirty="0" err="1" smtClean="0"/>
              <a:t>what</a:t>
            </a:r>
            <a:r>
              <a:rPr lang="fr-FR" sz="4000" i="1" dirty="0" smtClean="0"/>
              <a:t> </a:t>
            </a:r>
            <a:r>
              <a:rPr lang="fr-FR" sz="4000" i="1" dirty="0" err="1" smtClean="0"/>
              <a:t>is</a:t>
            </a:r>
            <a:r>
              <a:rPr lang="fr-FR" sz="4000" i="1" dirty="0" smtClean="0"/>
              <a:t> a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)</a:t>
            </a:r>
            <a:endParaRPr lang="fr-FR" sz="400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r>
              <a:rPr lang="fr-FR" b="1" dirty="0" smtClean="0">
                <a:solidFill>
                  <a:srgbClr val="FF0000"/>
                </a:solidFill>
              </a:rPr>
              <a:t>A </a:t>
            </a:r>
            <a:r>
              <a:rPr lang="fr-FR" b="1" dirty="0" err="1" smtClean="0">
                <a:solidFill>
                  <a:srgbClr val="FF0000"/>
                </a:solidFill>
              </a:rPr>
              <a:t>branch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is</a:t>
            </a:r>
            <a:r>
              <a:rPr lang="fr-FR" b="1" dirty="0" smtClean="0">
                <a:solidFill>
                  <a:srgbClr val="FF0000"/>
                </a:solidFill>
              </a:rPr>
              <a:t> a local concept</a:t>
            </a:r>
          </a:p>
          <a:p>
            <a:pPr lvl="1"/>
            <a:r>
              <a:rPr lang="fr-FR" dirty="0" err="1" smtClean="0"/>
              <a:t>With</a:t>
            </a:r>
            <a:r>
              <a:rPr lang="fr-FR" dirty="0" smtClean="0"/>
              <a:t> SVN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checkout</a:t>
            </a:r>
            <a:r>
              <a:rPr lang="fr-FR" dirty="0" smtClean="0"/>
              <a:t> 1 </a:t>
            </a:r>
            <a:r>
              <a:rPr lang="fr-FR" dirty="0" err="1" smtClean="0"/>
              <a:t>branch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server,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virtual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endParaRPr lang="fr-FR" dirty="0" smtClean="0"/>
          </a:p>
          <a:p>
            <a:pPr lvl="1"/>
            <a:r>
              <a:rPr lang="fr-FR" dirty="0" err="1" smtClean="0"/>
              <a:t>With</a:t>
            </a:r>
            <a:r>
              <a:rPr lang="fr-FR" dirty="0" smtClean="0"/>
              <a:t> Git </a:t>
            </a:r>
            <a:r>
              <a:rPr lang="fr-FR" dirty="0" err="1" smtClean="0"/>
              <a:t>you</a:t>
            </a:r>
            <a:r>
              <a:rPr lang="fr-FR" dirty="0" smtClean="0"/>
              <a:t> « </a:t>
            </a:r>
            <a:r>
              <a:rPr lang="fr-FR" dirty="0" err="1" smtClean="0"/>
              <a:t>really</a:t>
            </a:r>
            <a:r>
              <a:rPr lang="fr-FR" dirty="0" smtClean="0"/>
              <a:t> » </a:t>
            </a:r>
            <a:r>
              <a:rPr lang="fr-FR" dirty="0" err="1" smtClean="0"/>
              <a:t>branch</a:t>
            </a:r>
            <a:r>
              <a:rPr lang="fr-FR" dirty="0" smtClean="0"/>
              <a:t> a graph of </a:t>
            </a:r>
            <a:r>
              <a:rPr lang="fr-FR" dirty="0" err="1" smtClean="0"/>
              <a:t>snapshots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9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in Git</a:t>
            </a:r>
            <a:br>
              <a:rPr lang="fr-FR" sz="4000" dirty="0" smtClean="0"/>
            </a:br>
            <a:r>
              <a:rPr lang="fr-FR" sz="4000" i="1" dirty="0" smtClean="0"/>
              <a:t>(the master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)</a:t>
            </a:r>
            <a:endParaRPr lang="fr-FR" sz="4000" i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981200"/>
            <a:ext cx="4817461" cy="241836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195" y="5257800"/>
            <a:ext cx="63603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/>
              <a:t>The data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stored</a:t>
            </a:r>
            <a:r>
              <a:rPr lang="fr-FR" sz="2400" dirty="0" smtClean="0"/>
              <a:t> </a:t>
            </a:r>
            <a:r>
              <a:rPr lang="fr-FR" sz="2400" dirty="0" err="1"/>
              <a:t>like</a:t>
            </a:r>
            <a:r>
              <a:rPr lang="fr-FR" sz="2400" dirty="0"/>
              <a:t> a graph of commit </a:t>
            </a:r>
            <a:r>
              <a:rPr lang="fr-FR" sz="2400" dirty="0" err="1"/>
              <a:t>objects</a:t>
            </a:r>
            <a:r>
              <a:rPr lang="fr-FR" sz="2400" dirty="0"/>
              <a:t>, </a:t>
            </a:r>
          </a:p>
          <a:p>
            <a:pPr algn="ctr"/>
            <a:r>
              <a:rPr lang="fr-FR" sz="2400" dirty="0" err="1"/>
              <a:t>which</a:t>
            </a:r>
            <a:r>
              <a:rPr lang="fr-FR" sz="2400" dirty="0"/>
              <a:t> are </a:t>
            </a:r>
            <a:r>
              <a:rPr lang="fr-FR" sz="2400" dirty="0" err="1"/>
              <a:t>pointing</a:t>
            </a:r>
            <a:r>
              <a:rPr lang="fr-FR" sz="2400" dirty="0"/>
              <a:t> </a:t>
            </a:r>
            <a:r>
              <a:rPr lang="fr-FR" sz="2400" dirty="0" smtClean="0"/>
              <a:t>to </a:t>
            </a:r>
            <a:r>
              <a:rPr lang="fr-FR" sz="2400" dirty="0" err="1" smtClean="0"/>
              <a:t>snapshots</a:t>
            </a:r>
            <a:endParaRPr lang="fr-FR" sz="2400" dirty="0"/>
          </a:p>
          <a:p>
            <a:pPr algn="ctr"/>
            <a:r>
              <a:rPr lang="fr-FR" sz="2400" dirty="0" smtClean="0"/>
              <a:t>A </a:t>
            </a:r>
            <a:r>
              <a:rPr lang="fr-FR" sz="2400" dirty="0" err="1" smtClean="0"/>
              <a:t>branch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a simple </a:t>
            </a:r>
            <a:r>
              <a:rPr lang="fr-FR" sz="2400" dirty="0" err="1" smtClean="0"/>
              <a:t>object</a:t>
            </a:r>
            <a:r>
              <a:rPr lang="fr-FR" sz="2400" dirty="0" smtClean="0"/>
              <a:t> </a:t>
            </a:r>
            <a:r>
              <a:rPr lang="fr-FR" sz="2400" dirty="0" err="1" smtClean="0"/>
              <a:t>pointing</a:t>
            </a:r>
            <a:r>
              <a:rPr lang="fr-FR" sz="2400" dirty="0" smtClean="0"/>
              <a:t> to a commit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195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in Git</a:t>
            </a:r>
            <a:br>
              <a:rPr lang="fr-FR" sz="4000" dirty="0" smtClean="0"/>
            </a:br>
            <a:r>
              <a:rPr lang="fr-FR" sz="4000" i="1" dirty="0" smtClean="0"/>
              <a:t>(</a:t>
            </a:r>
            <a:r>
              <a:rPr lang="fr-FR" sz="4000" i="1" dirty="0" err="1" smtClean="0"/>
              <a:t>what</a:t>
            </a:r>
            <a:r>
              <a:rPr lang="fr-FR" sz="4000" i="1" dirty="0" smtClean="0"/>
              <a:t> </a:t>
            </a:r>
            <a:r>
              <a:rPr lang="fr-FR" sz="4000" i="1" dirty="0" err="1" smtClean="0"/>
              <a:t>is</a:t>
            </a:r>
            <a:r>
              <a:rPr lang="fr-FR" sz="4000" i="1" dirty="0" smtClean="0"/>
              <a:t> a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)</a:t>
            </a:r>
            <a:endParaRPr lang="fr-FR" sz="4000" i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2133600"/>
            <a:ext cx="7859190" cy="3505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&quot;No&quot; Symbol 5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02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in Git</a:t>
            </a:r>
            <a:br>
              <a:rPr lang="fr-FR" sz="4000" dirty="0" smtClean="0"/>
            </a:br>
            <a:r>
              <a:rPr lang="fr-FR" sz="4000" i="1" dirty="0" smtClean="0"/>
              <a:t>(</a:t>
            </a:r>
            <a:r>
              <a:rPr lang="fr-FR" sz="4000" i="1" dirty="0" err="1" smtClean="0"/>
              <a:t>what</a:t>
            </a:r>
            <a:r>
              <a:rPr lang="fr-FR" sz="4000" i="1" dirty="0" smtClean="0"/>
              <a:t> </a:t>
            </a:r>
            <a:r>
              <a:rPr lang="fr-FR" sz="4000" i="1" dirty="0" err="1" smtClean="0"/>
              <a:t>is</a:t>
            </a:r>
            <a:r>
              <a:rPr lang="fr-FR" sz="4000" i="1" dirty="0" smtClean="0"/>
              <a:t> a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)</a:t>
            </a:r>
            <a:endParaRPr lang="fr-FR" sz="4000" i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69071"/>
            <a:ext cx="6480295" cy="324742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5077" y="5029200"/>
            <a:ext cx="60900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$ git </a:t>
            </a:r>
            <a:r>
              <a:rPr lang="fr-FR" dirty="0" err="1" smtClean="0"/>
              <a:t>branch</a:t>
            </a:r>
            <a:r>
              <a:rPr lang="fr-FR" dirty="0" smtClean="0"/>
              <a:t> &lt;</a:t>
            </a:r>
            <a:r>
              <a:rPr lang="fr-FR" dirty="0" err="1" smtClean="0"/>
              <a:t>name_of_the_branch</a:t>
            </a:r>
            <a:r>
              <a:rPr lang="fr-FR" dirty="0" smtClean="0"/>
              <a:t>&gt; </a:t>
            </a:r>
            <a:r>
              <a:rPr lang="fr-FR" i="1" dirty="0" smtClean="0"/>
              <a:t>## </a:t>
            </a:r>
            <a:r>
              <a:rPr lang="fr-FR" i="1" dirty="0" err="1" smtClean="0"/>
              <a:t>create</a:t>
            </a:r>
            <a:r>
              <a:rPr lang="fr-FR" i="1" dirty="0" smtClean="0"/>
              <a:t> the </a:t>
            </a:r>
            <a:r>
              <a:rPr lang="fr-FR" i="1" dirty="0" err="1" smtClean="0"/>
              <a:t>branch</a:t>
            </a:r>
            <a:endParaRPr lang="fr-FR" dirty="0" smtClean="0"/>
          </a:p>
          <a:p>
            <a:r>
              <a:rPr lang="fr-FR" dirty="0" smtClean="0"/>
              <a:t>$ git </a:t>
            </a:r>
            <a:r>
              <a:rPr lang="fr-FR" dirty="0" err="1" smtClean="0"/>
              <a:t>checkout</a:t>
            </a:r>
            <a:r>
              <a:rPr lang="fr-FR" dirty="0" smtClean="0"/>
              <a:t> </a:t>
            </a:r>
            <a:r>
              <a:rPr lang="fr-FR" dirty="0"/>
              <a:t>&lt;</a:t>
            </a:r>
            <a:r>
              <a:rPr lang="fr-FR" dirty="0" err="1"/>
              <a:t>name_of_the_branch</a:t>
            </a:r>
            <a:r>
              <a:rPr lang="fr-FR" dirty="0" smtClean="0"/>
              <a:t>&gt; </a:t>
            </a:r>
            <a:r>
              <a:rPr lang="fr-FR" i="1" dirty="0" smtClean="0"/>
              <a:t>## </a:t>
            </a:r>
            <a:r>
              <a:rPr lang="fr-FR" i="1" dirty="0" err="1" smtClean="0"/>
              <a:t>switch</a:t>
            </a:r>
            <a:endParaRPr lang="fr-FR" i="1" dirty="0" smtClean="0"/>
          </a:p>
          <a:p>
            <a:r>
              <a:rPr lang="fr-FR" dirty="0" smtClean="0"/>
              <a:t>$ git </a:t>
            </a:r>
            <a:r>
              <a:rPr lang="fr-FR" dirty="0" err="1" smtClean="0"/>
              <a:t>checkout</a:t>
            </a:r>
            <a:r>
              <a:rPr lang="fr-FR" dirty="0" smtClean="0"/>
              <a:t> –b </a:t>
            </a:r>
            <a:r>
              <a:rPr lang="fr-FR" dirty="0"/>
              <a:t>&lt;</a:t>
            </a:r>
            <a:r>
              <a:rPr lang="fr-FR" dirty="0" err="1"/>
              <a:t>name_of_the_branch</a:t>
            </a:r>
            <a:r>
              <a:rPr lang="fr-FR" dirty="0" smtClean="0"/>
              <a:t>&gt; </a:t>
            </a:r>
            <a:r>
              <a:rPr lang="fr-FR" i="1" dirty="0" smtClean="0"/>
              <a:t>## </a:t>
            </a:r>
            <a:r>
              <a:rPr lang="fr-FR" i="1" dirty="0" err="1" smtClean="0"/>
              <a:t>create</a:t>
            </a:r>
            <a:r>
              <a:rPr lang="fr-FR" i="1" dirty="0" smtClean="0"/>
              <a:t> and </a:t>
            </a:r>
            <a:r>
              <a:rPr lang="fr-FR" i="1" dirty="0" err="1" smtClean="0"/>
              <a:t>switch</a:t>
            </a:r>
            <a:endParaRPr lang="fr-FR" i="1" dirty="0" smtClean="0"/>
          </a:p>
          <a:p>
            <a:r>
              <a:rPr lang="fr-FR" dirty="0" smtClean="0"/>
              <a:t>$ git </a:t>
            </a:r>
            <a:r>
              <a:rPr lang="fr-FR" dirty="0" err="1" smtClean="0"/>
              <a:t>branch</a:t>
            </a:r>
            <a:r>
              <a:rPr lang="fr-FR" dirty="0" smtClean="0"/>
              <a:t> </a:t>
            </a:r>
            <a:r>
              <a:rPr lang="fr-FR" i="1" dirty="0" smtClean="0"/>
              <a:t>## </a:t>
            </a:r>
            <a:r>
              <a:rPr lang="fr-FR" i="1" dirty="0" err="1" smtClean="0"/>
              <a:t>list</a:t>
            </a:r>
            <a:r>
              <a:rPr lang="fr-FR" i="1" dirty="0" smtClean="0"/>
              <a:t> all branches and a star shows </a:t>
            </a:r>
            <a:r>
              <a:rPr lang="fr-FR" i="1" dirty="0" err="1" smtClean="0"/>
              <a:t>where</a:t>
            </a:r>
            <a:r>
              <a:rPr lang="fr-FR" i="1" dirty="0" smtClean="0"/>
              <a:t> </a:t>
            </a:r>
            <a:r>
              <a:rPr lang="fr-FR" i="1" dirty="0" err="1" smtClean="0"/>
              <a:t>you</a:t>
            </a:r>
            <a:r>
              <a:rPr lang="fr-FR" i="1" dirty="0" smtClean="0"/>
              <a:t> are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23949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in Git</a:t>
            </a:r>
            <a:br>
              <a:rPr lang="fr-FR" sz="4000" dirty="0" smtClean="0"/>
            </a:br>
            <a:r>
              <a:rPr lang="fr-FR" sz="4000" i="1" dirty="0" smtClean="0"/>
              <a:t>(</a:t>
            </a:r>
            <a:r>
              <a:rPr lang="fr-FR" sz="4000" i="1" dirty="0" err="1" smtClean="0"/>
              <a:t>what</a:t>
            </a:r>
            <a:r>
              <a:rPr lang="fr-FR" sz="4000" i="1" dirty="0" smtClean="0"/>
              <a:t> </a:t>
            </a:r>
            <a:r>
              <a:rPr lang="fr-FR" sz="4000" i="1" dirty="0" err="1" smtClean="0"/>
              <a:t>is</a:t>
            </a:r>
            <a:r>
              <a:rPr lang="fr-FR" sz="4000" i="1" dirty="0" smtClean="0"/>
              <a:t> a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)</a:t>
            </a:r>
            <a:endParaRPr lang="fr-FR" sz="4000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057400"/>
            <a:ext cx="4572000" cy="318498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1472" y="5486399"/>
            <a:ext cx="827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 smtClean="0"/>
              <a:t>When</a:t>
            </a:r>
            <a:r>
              <a:rPr lang="fr-FR" sz="2400" dirty="0" smtClean="0"/>
              <a:t> </a:t>
            </a:r>
            <a:r>
              <a:rPr lang="fr-FR" sz="2400" dirty="0" err="1" smtClean="0"/>
              <a:t>you</a:t>
            </a:r>
            <a:r>
              <a:rPr lang="fr-FR" sz="2400" dirty="0" smtClean="0"/>
              <a:t> clone a </a:t>
            </a:r>
            <a:r>
              <a:rPr lang="fr-FR" sz="2400" dirty="0" err="1" smtClean="0"/>
              <a:t>repository</a:t>
            </a:r>
            <a:r>
              <a:rPr lang="fr-FR" sz="2400" dirty="0" smtClean="0"/>
              <a:t> </a:t>
            </a:r>
            <a:r>
              <a:rPr lang="fr-FR" sz="2400" dirty="0" err="1" smtClean="0"/>
              <a:t>your</a:t>
            </a:r>
            <a:r>
              <a:rPr lang="fr-FR" sz="2400" dirty="0" smtClean="0"/>
              <a:t> HEAD </a:t>
            </a:r>
            <a:r>
              <a:rPr lang="fr-FR" sz="2400" dirty="0" err="1" smtClean="0"/>
              <a:t>is</a:t>
            </a:r>
            <a:r>
              <a:rPr lang="fr-FR" sz="2400" dirty="0" smtClean="0"/>
              <a:t> on the master </a:t>
            </a:r>
            <a:r>
              <a:rPr lang="fr-FR" sz="2400" dirty="0" err="1" smtClean="0"/>
              <a:t>branch</a:t>
            </a:r>
            <a:r>
              <a:rPr lang="fr-FR" sz="2400" dirty="0" smtClean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843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/>
              <a:t>Branching</a:t>
            </a:r>
            <a:r>
              <a:rPr lang="fr-FR" sz="4000" dirty="0"/>
              <a:t> in Git</a:t>
            </a:r>
            <a:br>
              <a:rPr lang="fr-FR" sz="4000" dirty="0"/>
            </a:br>
            <a:r>
              <a:rPr lang="fr-FR" sz="4000" i="1" dirty="0"/>
              <a:t>(</a:t>
            </a:r>
            <a:r>
              <a:rPr lang="fr-FR" sz="4000" i="1" dirty="0" err="1"/>
              <a:t>what</a:t>
            </a:r>
            <a:r>
              <a:rPr lang="fr-FR" sz="4000" i="1" dirty="0"/>
              <a:t> </a:t>
            </a:r>
            <a:r>
              <a:rPr lang="fr-FR" sz="4000" i="1" dirty="0" err="1"/>
              <a:t>is</a:t>
            </a:r>
            <a:r>
              <a:rPr lang="fr-FR" sz="4000" i="1" dirty="0"/>
              <a:t> a </a:t>
            </a:r>
            <a:r>
              <a:rPr lang="fr-FR" sz="4000" i="1" dirty="0" err="1"/>
              <a:t>branch</a:t>
            </a:r>
            <a:r>
              <a:rPr lang="fr-FR" sz="4000" i="1" dirty="0"/>
              <a:t>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027" y="1759987"/>
            <a:ext cx="4712110" cy="37264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5793432"/>
            <a:ext cx="7035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Do a « $ git </a:t>
            </a:r>
            <a:r>
              <a:rPr lang="fr-FR" sz="2400" dirty="0" err="1" smtClean="0"/>
              <a:t>checkout</a:t>
            </a:r>
            <a:r>
              <a:rPr lang="fr-FR" sz="2400" dirty="0" smtClean="0"/>
              <a:t> »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just</a:t>
            </a:r>
            <a:r>
              <a:rPr lang="fr-FR" sz="2400" dirty="0" smtClean="0"/>
              <a:t> </a:t>
            </a:r>
            <a:r>
              <a:rPr lang="fr-FR" sz="2400" dirty="0" err="1" smtClean="0"/>
              <a:t>moving</a:t>
            </a:r>
            <a:r>
              <a:rPr lang="fr-FR" sz="2400" dirty="0" smtClean="0"/>
              <a:t> the HEAD pointer</a:t>
            </a:r>
          </a:p>
          <a:p>
            <a:r>
              <a:rPr lang="fr-FR" sz="2000" dirty="0" smtClean="0"/>
              <a:t>$ git </a:t>
            </a:r>
            <a:r>
              <a:rPr lang="fr-FR" sz="2000" dirty="0" err="1" smtClean="0"/>
              <a:t>checkout</a:t>
            </a:r>
            <a:r>
              <a:rPr lang="fr-FR" sz="2000" dirty="0" smtClean="0"/>
              <a:t> –b &lt;</a:t>
            </a:r>
            <a:r>
              <a:rPr lang="fr-FR" sz="2000" dirty="0" err="1" smtClean="0"/>
              <a:t>branchname</a:t>
            </a:r>
            <a:r>
              <a:rPr lang="fr-FR" sz="2000" dirty="0" smtClean="0"/>
              <a:t>&gt;  ## </a:t>
            </a:r>
            <a:r>
              <a:rPr lang="fr-FR" sz="2000" dirty="0" err="1" smtClean="0"/>
              <a:t>will</a:t>
            </a:r>
            <a:r>
              <a:rPr lang="fr-FR" sz="2000" dirty="0" smtClean="0"/>
              <a:t> </a:t>
            </a:r>
            <a:r>
              <a:rPr lang="fr-FR" sz="2000" dirty="0" err="1" smtClean="0"/>
              <a:t>branch</a:t>
            </a:r>
            <a:r>
              <a:rPr lang="fr-FR" sz="2000" dirty="0" smtClean="0"/>
              <a:t> and </a:t>
            </a:r>
            <a:r>
              <a:rPr lang="fr-FR" sz="2000" dirty="0" err="1" smtClean="0"/>
              <a:t>switch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54233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/>
              <a:t>Branching</a:t>
            </a:r>
            <a:r>
              <a:rPr lang="fr-FR" sz="4000" dirty="0"/>
              <a:t> in Git</a:t>
            </a:r>
            <a:br>
              <a:rPr lang="fr-FR" sz="4000" dirty="0"/>
            </a:br>
            <a:r>
              <a:rPr lang="fr-FR" sz="4000" i="1" dirty="0" smtClean="0"/>
              <a:t>(</a:t>
            </a:r>
            <a:r>
              <a:rPr lang="fr-FR" sz="4000" i="1" dirty="0" err="1" smtClean="0"/>
              <a:t>Where</a:t>
            </a:r>
            <a:r>
              <a:rPr lang="fr-FR" sz="4000" i="1" dirty="0" smtClean="0"/>
              <a:t> are </a:t>
            </a:r>
            <a:r>
              <a:rPr lang="fr-FR" sz="4000" i="1" dirty="0" err="1" smtClean="0"/>
              <a:t>you</a:t>
            </a:r>
            <a:r>
              <a:rPr lang="fr-FR" sz="4000" i="1" dirty="0" smtClean="0"/>
              <a:t> ?)</a:t>
            </a:r>
            <a:endParaRPr lang="fr-FR" sz="4000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200"/>
            <a:ext cx="7922528" cy="458734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5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/>
              <a:t>Branching</a:t>
            </a:r>
            <a:r>
              <a:rPr lang="fr-FR" sz="4000" dirty="0"/>
              <a:t> in Git</a:t>
            </a:r>
            <a:br>
              <a:rPr lang="fr-FR" sz="4000" dirty="0"/>
            </a:br>
            <a:r>
              <a:rPr lang="fr-FR" sz="4000" i="1" dirty="0" smtClean="0"/>
              <a:t>(A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 life)</a:t>
            </a:r>
            <a:endParaRPr lang="fr-FR" sz="4000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68" y="2273570"/>
            <a:ext cx="4115332" cy="2362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895600"/>
            <a:ext cx="4343148" cy="33181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160020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$ </a:t>
            </a:r>
            <a:r>
              <a:rPr lang="fr-FR" dirty="0" err="1" smtClean="0"/>
              <a:t>touch</a:t>
            </a:r>
            <a:r>
              <a:rPr lang="fr-FR" dirty="0" smtClean="0"/>
              <a:t> test.cpp </a:t>
            </a:r>
            <a:r>
              <a:rPr lang="fr-FR" i="1" dirty="0" smtClean="0"/>
              <a:t>## change </a:t>
            </a:r>
            <a:r>
              <a:rPr lang="fr-FR" i="1" dirty="0" err="1" smtClean="0"/>
              <a:t>something</a:t>
            </a:r>
            <a:endParaRPr lang="fr-FR" i="1" dirty="0" smtClean="0"/>
          </a:p>
          <a:p>
            <a:r>
              <a:rPr lang="fr-FR" dirty="0" smtClean="0"/>
              <a:t>$ git commit –a –</a:t>
            </a:r>
            <a:r>
              <a:rPr lang="fr-FR" dirty="0" err="1" smtClean="0"/>
              <a:t>m«a</a:t>
            </a:r>
            <a:r>
              <a:rPr lang="fr-FR" dirty="0" smtClean="0"/>
              <a:t> change» </a:t>
            </a:r>
            <a:r>
              <a:rPr lang="fr-FR" i="1" dirty="0" smtClean="0"/>
              <a:t>## commit all changes</a:t>
            </a:r>
          </a:p>
          <a:p>
            <a:r>
              <a:rPr lang="fr-FR" dirty="0" smtClean="0"/>
              <a:t>$ git </a:t>
            </a:r>
            <a:r>
              <a:rPr lang="fr-FR" dirty="0" err="1" smtClean="0"/>
              <a:t>checkout</a:t>
            </a:r>
            <a:r>
              <a:rPr lang="fr-FR" dirty="0" smtClean="0"/>
              <a:t> master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555031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$ </a:t>
            </a:r>
            <a:r>
              <a:rPr lang="fr-FR" dirty="0" err="1" smtClean="0"/>
              <a:t>touch</a:t>
            </a:r>
            <a:r>
              <a:rPr lang="fr-FR" dirty="0" smtClean="0"/>
              <a:t> test.cpp </a:t>
            </a:r>
            <a:r>
              <a:rPr lang="fr-FR" i="1" dirty="0" smtClean="0"/>
              <a:t>## change </a:t>
            </a:r>
            <a:r>
              <a:rPr lang="fr-FR" i="1" dirty="0" err="1" smtClean="0"/>
              <a:t>something</a:t>
            </a:r>
            <a:endParaRPr lang="fr-FR" i="1" dirty="0" smtClean="0"/>
          </a:p>
          <a:p>
            <a:r>
              <a:rPr lang="fr-FR" dirty="0" smtClean="0"/>
              <a:t>$ git commit –a –</a:t>
            </a:r>
            <a:r>
              <a:rPr lang="fr-FR" dirty="0" err="1" smtClean="0"/>
              <a:t>m«another</a:t>
            </a:r>
            <a:r>
              <a:rPr lang="fr-FR" dirty="0" smtClean="0"/>
              <a:t> change»</a:t>
            </a:r>
            <a:endParaRPr lang="fr-FR" i="1" dirty="0" smtClean="0"/>
          </a:p>
        </p:txBody>
      </p:sp>
    </p:spTree>
    <p:extLst>
      <p:ext uri="{BB962C8B-B14F-4D97-AF65-F5344CB8AC3E}">
        <p14:creationId xmlns:p14="http://schemas.microsoft.com/office/powerpoint/2010/main" val="153148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and </a:t>
            </a:r>
            <a:r>
              <a:rPr lang="fr-FR" sz="4000" dirty="0" err="1" smtClean="0"/>
              <a:t>merging</a:t>
            </a:r>
            <a:r>
              <a:rPr lang="fr-FR" sz="4000" dirty="0" smtClean="0"/>
              <a:t> </a:t>
            </a:r>
            <a:r>
              <a:rPr lang="fr-FR" sz="4000" dirty="0"/>
              <a:t>in Git</a:t>
            </a:r>
            <a:br>
              <a:rPr lang="fr-FR" sz="4000" dirty="0"/>
            </a:br>
            <a:r>
              <a:rPr lang="fr-FR" sz="4000" i="1" dirty="0" smtClean="0"/>
              <a:t>(A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 life)</a:t>
            </a:r>
            <a:endParaRPr lang="fr-FR" sz="4000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209800"/>
            <a:ext cx="3840418" cy="3124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1676400"/>
            <a:ext cx="34140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$ git </a:t>
            </a:r>
            <a:r>
              <a:rPr lang="fr-FR" dirty="0" err="1" smtClean="0"/>
              <a:t>checkout</a:t>
            </a:r>
            <a:r>
              <a:rPr lang="fr-FR" dirty="0" smtClean="0"/>
              <a:t> -b iss53</a:t>
            </a:r>
          </a:p>
          <a:p>
            <a:r>
              <a:rPr lang="fr-FR" dirty="0" smtClean="0"/>
              <a:t>$ git commit –a « the C3 commit »</a:t>
            </a:r>
          </a:p>
          <a:p>
            <a:r>
              <a:rPr lang="fr-FR" dirty="0" smtClean="0"/>
              <a:t>$ git </a:t>
            </a:r>
            <a:r>
              <a:rPr lang="fr-FR" dirty="0" err="1" smtClean="0"/>
              <a:t>checkout</a:t>
            </a:r>
            <a:r>
              <a:rPr lang="fr-FR" dirty="0" smtClean="0"/>
              <a:t> master</a:t>
            </a:r>
          </a:p>
          <a:p>
            <a:r>
              <a:rPr lang="fr-FR" dirty="0" smtClean="0"/>
              <a:t>$ git </a:t>
            </a:r>
            <a:r>
              <a:rPr lang="fr-FR" dirty="0" err="1" smtClean="0"/>
              <a:t>checkout</a:t>
            </a:r>
            <a:r>
              <a:rPr lang="fr-FR" dirty="0" smtClean="0"/>
              <a:t> –b </a:t>
            </a:r>
            <a:r>
              <a:rPr lang="fr-FR" dirty="0" err="1" smtClean="0"/>
              <a:t>hotfix</a:t>
            </a:r>
            <a:endParaRPr lang="fr-FR" dirty="0" smtClean="0"/>
          </a:p>
          <a:p>
            <a:r>
              <a:rPr lang="fr-FR" dirty="0" smtClean="0"/>
              <a:t>$ git commit –a « the C4 commit »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4350774"/>
            <a:ext cx="708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We</a:t>
            </a:r>
            <a:r>
              <a:rPr lang="fr-FR" b="1" dirty="0" smtClean="0"/>
              <a:t> </a:t>
            </a:r>
            <a:r>
              <a:rPr lang="fr-FR" b="1" dirty="0" err="1" smtClean="0"/>
              <a:t>want</a:t>
            </a:r>
            <a:r>
              <a:rPr lang="fr-FR" b="1" dirty="0" smtClean="0"/>
              <a:t> to </a:t>
            </a:r>
            <a:r>
              <a:rPr lang="fr-FR" b="1" dirty="0" err="1" smtClean="0"/>
              <a:t>merge</a:t>
            </a:r>
            <a:r>
              <a:rPr lang="fr-FR" b="1" dirty="0" smtClean="0"/>
              <a:t> master and </a:t>
            </a:r>
            <a:r>
              <a:rPr lang="fr-FR" b="1" dirty="0" err="1" smtClean="0"/>
              <a:t>hotfix</a:t>
            </a:r>
            <a:r>
              <a:rPr lang="fr-FR" b="1" dirty="0" smtClean="0"/>
              <a:t>, </a:t>
            </a:r>
            <a:r>
              <a:rPr lang="fr-FR" b="1" dirty="0" err="1" smtClean="0"/>
              <a:t>this</a:t>
            </a:r>
            <a:r>
              <a:rPr lang="fr-FR" b="1" dirty="0" smtClean="0"/>
              <a:t> </a:t>
            </a:r>
            <a:r>
              <a:rPr lang="fr-FR" b="1" dirty="0" err="1" smtClean="0"/>
              <a:t>is</a:t>
            </a:r>
            <a:r>
              <a:rPr lang="fr-FR" b="1" dirty="0" smtClean="0"/>
              <a:t> a simple </a:t>
            </a:r>
            <a:r>
              <a:rPr lang="fr-FR" b="1" dirty="0" err="1" smtClean="0"/>
              <a:t>fast</a:t>
            </a:r>
            <a:r>
              <a:rPr lang="fr-FR" b="1" dirty="0" smtClean="0"/>
              <a:t> </a:t>
            </a:r>
            <a:r>
              <a:rPr lang="fr-FR" b="1" dirty="0" err="1" smtClean="0"/>
              <a:t>forward</a:t>
            </a:r>
            <a:r>
              <a:rPr lang="fr-FR" b="1" dirty="0" smtClean="0"/>
              <a:t> </a:t>
            </a:r>
            <a:r>
              <a:rPr lang="fr-FR" b="1" dirty="0" err="1" smtClean="0"/>
              <a:t>merge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23443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What</a:t>
            </a:r>
            <a:r>
              <a:rPr lang="fr-FR" baseline="0" dirty="0" smtClean="0"/>
              <a:t> is a DVCS ?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7595"/>
            <a:ext cx="4319771" cy="34006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792" y="2043274"/>
            <a:ext cx="4096208" cy="44588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583" y="1824195"/>
            <a:ext cx="1628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Central VCS</a:t>
            </a:r>
            <a:endParaRPr lang="fr-FR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291478" y="1627239"/>
            <a:ext cx="846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DVCS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311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and </a:t>
            </a:r>
            <a:r>
              <a:rPr lang="fr-FR" sz="4000" dirty="0" err="1" smtClean="0"/>
              <a:t>merging</a:t>
            </a:r>
            <a:r>
              <a:rPr lang="fr-FR" sz="4000" dirty="0" smtClean="0"/>
              <a:t> </a:t>
            </a:r>
            <a:r>
              <a:rPr lang="fr-FR" sz="4000" dirty="0"/>
              <a:t>in Git</a:t>
            </a:r>
            <a:br>
              <a:rPr lang="fr-FR" sz="4000" dirty="0"/>
            </a:br>
            <a:r>
              <a:rPr lang="fr-FR" sz="4000" i="1" dirty="0" smtClean="0"/>
              <a:t>(A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 life)</a:t>
            </a:r>
            <a:endParaRPr lang="fr-FR" sz="4000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52600"/>
            <a:ext cx="4145202" cy="407834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9826" y="2819400"/>
            <a:ext cx="45793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$ git </a:t>
            </a:r>
            <a:r>
              <a:rPr lang="fr-FR" dirty="0" err="1" smtClean="0"/>
              <a:t>checkout</a:t>
            </a:r>
            <a:r>
              <a:rPr lang="fr-FR" dirty="0" smtClean="0"/>
              <a:t> master</a:t>
            </a:r>
            <a:endParaRPr lang="fr-FR" dirty="0"/>
          </a:p>
          <a:p>
            <a:r>
              <a:rPr lang="fr-FR" dirty="0" smtClean="0"/>
              <a:t>$ git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hotfix</a:t>
            </a:r>
            <a:r>
              <a:rPr lang="fr-FR" dirty="0" smtClean="0"/>
              <a:t> </a:t>
            </a:r>
            <a:r>
              <a:rPr lang="fr-FR" i="1" dirty="0" smtClean="0"/>
              <a:t>## </a:t>
            </a:r>
            <a:r>
              <a:rPr lang="fr-FR" i="1" dirty="0" err="1" smtClean="0"/>
              <a:t>merges</a:t>
            </a:r>
            <a:r>
              <a:rPr lang="fr-FR" i="1" dirty="0" smtClean="0"/>
              <a:t> </a:t>
            </a:r>
            <a:r>
              <a:rPr lang="fr-FR" i="1" dirty="0" err="1" smtClean="0"/>
              <a:t>hotfix</a:t>
            </a:r>
            <a:r>
              <a:rPr lang="fr-FR" i="1" dirty="0" smtClean="0"/>
              <a:t> </a:t>
            </a:r>
            <a:r>
              <a:rPr lang="fr-FR" i="1" dirty="0" err="1" smtClean="0"/>
              <a:t>into</a:t>
            </a:r>
            <a:r>
              <a:rPr lang="fr-FR" i="1" dirty="0" smtClean="0"/>
              <a:t> master</a:t>
            </a:r>
          </a:p>
          <a:p>
            <a:r>
              <a:rPr lang="en-US" dirty="0"/>
              <a:t>Updating f42c576..</a:t>
            </a:r>
            <a:r>
              <a:rPr lang="en-US" dirty="0" smtClean="0"/>
              <a:t>3a0874c</a:t>
            </a:r>
          </a:p>
          <a:p>
            <a:r>
              <a:rPr lang="en-US" dirty="0" smtClean="0"/>
              <a:t>Fast </a:t>
            </a:r>
            <a:r>
              <a:rPr lang="en-US" dirty="0"/>
              <a:t>forward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README| </a:t>
            </a:r>
            <a:r>
              <a:rPr lang="en-US" dirty="0"/>
              <a:t>1 </a:t>
            </a:r>
            <a:r>
              <a:rPr lang="en-US" dirty="0" smtClean="0"/>
              <a:t>– </a:t>
            </a:r>
          </a:p>
          <a:p>
            <a:r>
              <a:rPr lang="en-US" dirty="0" smtClean="0"/>
              <a:t>  1 </a:t>
            </a:r>
            <a:r>
              <a:rPr lang="en-US" dirty="0"/>
              <a:t>files changed, 0 insertions(+), 1 deletions(-)</a:t>
            </a:r>
            <a:endParaRPr lang="fr-FR" i="1" dirty="0" smtClean="0"/>
          </a:p>
          <a:p>
            <a:r>
              <a:rPr lang="fr-FR" dirty="0" smtClean="0"/>
              <a:t>$ git </a:t>
            </a:r>
            <a:r>
              <a:rPr lang="fr-FR" dirty="0" err="1" smtClean="0"/>
              <a:t>branch</a:t>
            </a:r>
            <a:r>
              <a:rPr lang="fr-FR" dirty="0" smtClean="0"/>
              <a:t> –d </a:t>
            </a:r>
            <a:r>
              <a:rPr lang="fr-FR" dirty="0" err="1" smtClean="0"/>
              <a:t>hotfix</a:t>
            </a:r>
            <a:endParaRPr lang="fr-FR" dirty="0" smtClean="0"/>
          </a:p>
          <a:p>
            <a:r>
              <a:rPr lang="fr-FR" dirty="0" err="1"/>
              <a:t>Deleted</a:t>
            </a:r>
            <a:r>
              <a:rPr lang="fr-FR" dirty="0"/>
              <a:t> </a:t>
            </a:r>
            <a:r>
              <a:rPr lang="fr-FR" dirty="0" err="1"/>
              <a:t>branch</a:t>
            </a:r>
            <a:r>
              <a:rPr lang="fr-FR" dirty="0"/>
              <a:t> </a:t>
            </a:r>
            <a:r>
              <a:rPr lang="fr-FR" dirty="0" err="1"/>
              <a:t>hotfix</a:t>
            </a:r>
            <a:r>
              <a:rPr lang="fr-FR" dirty="0"/>
              <a:t> (3a0874c).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9396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and </a:t>
            </a:r>
            <a:r>
              <a:rPr lang="fr-FR" sz="4000" dirty="0" err="1" smtClean="0"/>
              <a:t>merging</a:t>
            </a:r>
            <a:r>
              <a:rPr lang="fr-FR" sz="4000" dirty="0" smtClean="0"/>
              <a:t> </a:t>
            </a:r>
            <a:r>
              <a:rPr lang="fr-FR" sz="4000" dirty="0"/>
              <a:t>in Git</a:t>
            </a:r>
            <a:br>
              <a:rPr lang="fr-FR" sz="4000" dirty="0"/>
            </a:br>
            <a:r>
              <a:rPr lang="fr-FR" sz="4000" i="1" dirty="0" smtClean="0"/>
              <a:t>(A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 life)</a:t>
            </a:r>
            <a:endParaRPr lang="fr-FR" sz="4000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828800"/>
            <a:ext cx="4599321" cy="291606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33600" y="5181600"/>
            <a:ext cx="3454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/>
              <a:t>another</a:t>
            </a:r>
            <a:r>
              <a:rPr lang="fr-FR" sz="2400" dirty="0" smtClean="0"/>
              <a:t> commit </a:t>
            </a:r>
            <a:r>
              <a:rPr lang="fr-FR" sz="2400" dirty="0" err="1" smtClean="0"/>
              <a:t>into</a:t>
            </a:r>
            <a:r>
              <a:rPr lang="fr-FR" sz="2400" dirty="0" smtClean="0"/>
              <a:t> iss53</a:t>
            </a:r>
            <a:endParaRPr lang="fr-FR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400491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and </a:t>
            </a:r>
            <a:r>
              <a:rPr lang="fr-FR" sz="4000" dirty="0" err="1" smtClean="0"/>
              <a:t>merging</a:t>
            </a:r>
            <a:r>
              <a:rPr lang="fr-FR" sz="4000" dirty="0" smtClean="0"/>
              <a:t> </a:t>
            </a:r>
            <a:r>
              <a:rPr lang="fr-FR" sz="4000" dirty="0"/>
              <a:t>in Git</a:t>
            </a:r>
            <a:br>
              <a:rPr lang="fr-FR" sz="4000" dirty="0"/>
            </a:br>
            <a:r>
              <a:rPr lang="fr-FR" sz="4000" i="1" dirty="0" smtClean="0"/>
              <a:t>(A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 life)</a:t>
            </a:r>
            <a:endParaRPr lang="fr-FR" sz="4000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600200"/>
            <a:ext cx="5333874" cy="4597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9826" y="4267200"/>
            <a:ext cx="51260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Git identifies the </a:t>
            </a:r>
            <a:r>
              <a:rPr lang="fr-FR" sz="2400" dirty="0" err="1" smtClean="0"/>
              <a:t>common</a:t>
            </a:r>
            <a:r>
              <a:rPr lang="fr-FR" sz="2400" dirty="0" smtClean="0"/>
              <a:t> </a:t>
            </a:r>
            <a:r>
              <a:rPr lang="fr-FR" sz="2400" dirty="0" err="1" smtClean="0"/>
              <a:t>ancestor</a:t>
            </a:r>
            <a:r>
              <a:rPr lang="fr-FR" sz="2400" dirty="0" smtClean="0"/>
              <a:t> and</a:t>
            </a:r>
          </a:p>
          <a:p>
            <a:r>
              <a:rPr lang="fr-FR" sz="2400" dirty="0" smtClean="0"/>
              <a:t> </a:t>
            </a:r>
            <a:r>
              <a:rPr lang="fr-FR" sz="2400" dirty="0" err="1" smtClean="0"/>
              <a:t>does</a:t>
            </a:r>
            <a:r>
              <a:rPr lang="fr-FR" sz="2400" dirty="0" smtClean="0"/>
              <a:t> a </a:t>
            </a:r>
            <a:r>
              <a:rPr lang="fr-FR" sz="2400" dirty="0" err="1" smtClean="0"/>
              <a:t>three</a:t>
            </a:r>
            <a:r>
              <a:rPr lang="fr-FR" sz="2400" dirty="0" smtClean="0"/>
              <a:t> </a:t>
            </a:r>
            <a:r>
              <a:rPr lang="fr-FR" sz="2400" dirty="0" err="1" smtClean="0"/>
              <a:t>way</a:t>
            </a:r>
            <a:r>
              <a:rPr lang="fr-FR" sz="2400" dirty="0" smtClean="0"/>
              <a:t> </a:t>
            </a:r>
            <a:r>
              <a:rPr lang="fr-FR" sz="2400" dirty="0" err="1" smtClean="0"/>
              <a:t>merge</a:t>
            </a:r>
            <a:endParaRPr lang="fr-FR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19409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and </a:t>
            </a:r>
            <a:r>
              <a:rPr lang="fr-FR" sz="4000" dirty="0" err="1" smtClean="0"/>
              <a:t>merging</a:t>
            </a:r>
            <a:r>
              <a:rPr lang="fr-FR" sz="4000" dirty="0" smtClean="0"/>
              <a:t> </a:t>
            </a:r>
            <a:r>
              <a:rPr lang="fr-FR" sz="4000" dirty="0"/>
              <a:t>in Git</a:t>
            </a:r>
            <a:br>
              <a:rPr lang="fr-FR" sz="4000" dirty="0"/>
            </a:br>
            <a:r>
              <a:rPr lang="fr-FR" sz="4000" i="1" dirty="0" smtClean="0"/>
              <a:t>(A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 life)</a:t>
            </a:r>
            <a:endParaRPr lang="fr-FR" sz="4000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600200"/>
            <a:ext cx="5298245" cy="28113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81200" y="4495800"/>
            <a:ext cx="5735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Git </a:t>
            </a:r>
            <a:r>
              <a:rPr lang="fr-FR" sz="2400" dirty="0" err="1" smtClean="0"/>
              <a:t>automatically</a:t>
            </a:r>
            <a:r>
              <a:rPr lang="fr-FR" sz="2400" dirty="0" smtClean="0"/>
              <a:t> </a:t>
            </a:r>
            <a:r>
              <a:rPr lang="fr-FR" sz="2400" dirty="0" err="1" smtClean="0"/>
              <a:t>created</a:t>
            </a:r>
            <a:endParaRPr lang="fr-FR" sz="2400" dirty="0" smtClean="0"/>
          </a:p>
          <a:p>
            <a:r>
              <a:rPr lang="fr-FR" sz="2400" dirty="0" smtClean="0"/>
              <a:t>a new commit </a:t>
            </a:r>
            <a:r>
              <a:rPr lang="fr-FR" sz="2400" dirty="0" err="1" smtClean="0"/>
              <a:t>which</a:t>
            </a:r>
            <a:r>
              <a:rPr lang="fr-FR" sz="2400" dirty="0" smtClean="0"/>
              <a:t> </a:t>
            </a:r>
            <a:r>
              <a:rPr lang="fr-FR" sz="2400" dirty="0" err="1" smtClean="0"/>
              <a:t>results</a:t>
            </a:r>
            <a:r>
              <a:rPr lang="fr-FR" sz="2400" dirty="0" smtClean="0"/>
              <a:t> </a:t>
            </a:r>
            <a:r>
              <a:rPr lang="fr-FR" sz="2400" dirty="0" err="1" smtClean="0"/>
              <a:t>from</a:t>
            </a:r>
            <a:r>
              <a:rPr lang="fr-FR" sz="2400" dirty="0" smtClean="0"/>
              <a:t> </a:t>
            </a:r>
            <a:r>
              <a:rPr lang="fr-FR" sz="2400" dirty="0" err="1" smtClean="0"/>
              <a:t>this</a:t>
            </a:r>
            <a:r>
              <a:rPr lang="fr-FR" sz="2400" dirty="0" smtClean="0"/>
              <a:t> </a:t>
            </a:r>
            <a:r>
              <a:rPr lang="fr-FR" sz="2400" dirty="0" err="1" smtClean="0"/>
              <a:t>merge</a:t>
            </a:r>
            <a:endParaRPr lang="fr-FR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02337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and </a:t>
            </a:r>
            <a:r>
              <a:rPr lang="fr-FR" sz="4000" dirty="0" err="1" smtClean="0"/>
              <a:t>merging</a:t>
            </a:r>
            <a:r>
              <a:rPr lang="fr-FR" sz="4000" dirty="0" smtClean="0"/>
              <a:t> </a:t>
            </a:r>
            <a:r>
              <a:rPr lang="fr-FR" sz="4000" dirty="0"/>
              <a:t>in Git</a:t>
            </a:r>
            <a:br>
              <a:rPr lang="fr-FR" sz="4000" dirty="0"/>
            </a:br>
            <a:r>
              <a:rPr lang="fr-FR" sz="4000" i="1" dirty="0" smtClean="0"/>
              <a:t>(</a:t>
            </a:r>
            <a:r>
              <a:rPr lang="fr-FR" sz="4000" i="1" dirty="0" err="1" smtClean="0"/>
              <a:t>conflicts</a:t>
            </a:r>
            <a:r>
              <a:rPr lang="fr-FR" sz="4000" i="1" dirty="0" smtClean="0"/>
              <a:t>)</a:t>
            </a:r>
            <a:endParaRPr lang="fr-FR" sz="40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1676400"/>
            <a:ext cx="6281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merge </a:t>
            </a:r>
            <a:r>
              <a:rPr lang="en-US" dirty="0" smtClean="0"/>
              <a:t>iss53</a:t>
            </a:r>
          </a:p>
          <a:p>
            <a:r>
              <a:rPr lang="en-US" dirty="0" smtClean="0"/>
              <a:t> </a:t>
            </a:r>
            <a:r>
              <a:rPr lang="en-US" dirty="0"/>
              <a:t>Auto-merging </a:t>
            </a:r>
            <a:r>
              <a:rPr lang="en-US" dirty="0" smtClean="0"/>
              <a:t>index.html</a:t>
            </a:r>
          </a:p>
          <a:p>
            <a:r>
              <a:rPr lang="en-US" dirty="0" smtClean="0"/>
              <a:t> </a:t>
            </a:r>
            <a:r>
              <a:rPr lang="en-US" dirty="0"/>
              <a:t>CONFLICT (content): Merge conflict in </a:t>
            </a:r>
            <a:r>
              <a:rPr lang="en-US" dirty="0" smtClean="0"/>
              <a:t>index.html</a:t>
            </a:r>
          </a:p>
          <a:p>
            <a:r>
              <a:rPr lang="en-US" dirty="0" smtClean="0"/>
              <a:t> </a:t>
            </a:r>
            <a:r>
              <a:rPr lang="en-US" dirty="0"/>
              <a:t>Automatic merge failed; fix conflicts and then commit the result.</a:t>
            </a:r>
            <a:endParaRPr lang="fr-FR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09600" y="2971800"/>
            <a:ext cx="69197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status</a:t>
            </a:r>
          </a:p>
          <a:p>
            <a:r>
              <a:rPr lang="en-US" dirty="0" smtClean="0"/>
              <a:t> </a:t>
            </a:r>
            <a:r>
              <a:rPr lang="en-US" dirty="0"/>
              <a:t>index.html: needs </a:t>
            </a:r>
            <a:r>
              <a:rPr lang="en-US" dirty="0" smtClean="0"/>
              <a:t>merge</a:t>
            </a:r>
          </a:p>
          <a:p>
            <a:r>
              <a:rPr lang="en-US" dirty="0" smtClean="0"/>
              <a:t> </a:t>
            </a:r>
            <a:r>
              <a:rPr lang="en-US" dirty="0"/>
              <a:t># On branch </a:t>
            </a:r>
            <a:r>
              <a:rPr lang="en-US" dirty="0" smtClean="0"/>
              <a:t>master</a:t>
            </a:r>
          </a:p>
          <a:p>
            <a:r>
              <a:rPr lang="en-US" dirty="0" smtClean="0"/>
              <a:t> </a:t>
            </a:r>
            <a:r>
              <a:rPr lang="en-US" dirty="0"/>
              <a:t># Changed but not updated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# (use "</a:t>
            </a:r>
            <a:r>
              <a:rPr lang="en-US" dirty="0" err="1"/>
              <a:t>git</a:t>
            </a:r>
            <a:r>
              <a:rPr lang="en-US" dirty="0"/>
              <a:t> add &lt;file&gt;..." to update what will be committed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/>
              <a:t># (use "</a:t>
            </a:r>
            <a:r>
              <a:rPr lang="en-US" dirty="0" err="1"/>
              <a:t>git</a:t>
            </a:r>
            <a:r>
              <a:rPr lang="en-US" dirty="0"/>
              <a:t> checkout -- &lt;file&gt;..." to discard changes in working </a:t>
            </a:r>
            <a:r>
              <a:rPr lang="en-US" dirty="0" smtClean="0"/>
              <a:t>directory)</a:t>
            </a:r>
          </a:p>
          <a:p>
            <a:r>
              <a:rPr lang="en-US" dirty="0" smtClean="0"/>
              <a:t> #</a:t>
            </a:r>
          </a:p>
          <a:p>
            <a:r>
              <a:rPr lang="en-US" dirty="0" smtClean="0"/>
              <a:t> </a:t>
            </a:r>
            <a:r>
              <a:rPr lang="en-US" dirty="0"/>
              <a:t># unmerged: </a:t>
            </a:r>
            <a:r>
              <a:rPr lang="en-US" dirty="0" smtClean="0"/>
              <a:t>index.html</a:t>
            </a:r>
          </a:p>
          <a:p>
            <a:r>
              <a:rPr lang="en-US" dirty="0" smtClean="0"/>
              <a:t> </a:t>
            </a:r>
            <a:r>
              <a:rPr lang="en-US" dirty="0"/>
              <a:t>#</a:t>
            </a:r>
            <a:endParaRPr lang="fr-FR" i="1" dirty="0" smtClean="0"/>
          </a:p>
        </p:txBody>
      </p:sp>
      <p:sp>
        <p:nvSpPr>
          <p:cNvPr id="8" name="&quot;No&quot; Symbol 7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5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and </a:t>
            </a:r>
            <a:r>
              <a:rPr lang="fr-FR" sz="4000" dirty="0" err="1" smtClean="0"/>
              <a:t>merging</a:t>
            </a:r>
            <a:r>
              <a:rPr lang="fr-FR" sz="4000" dirty="0" smtClean="0"/>
              <a:t> </a:t>
            </a:r>
            <a:r>
              <a:rPr lang="fr-FR" sz="4000" dirty="0"/>
              <a:t>in Git</a:t>
            </a:r>
            <a:br>
              <a:rPr lang="fr-FR" sz="4000" dirty="0"/>
            </a:br>
            <a:r>
              <a:rPr lang="fr-FR" sz="4000" i="1" dirty="0" smtClean="0"/>
              <a:t>(</a:t>
            </a:r>
            <a:r>
              <a:rPr lang="fr-FR" sz="4000" i="1" dirty="0" err="1" smtClean="0"/>
              <a:t>conflicts</a:t>
            </a:r>
            <a:r>
              <a:rPr lang="fr-FR" sz="4000" i="1" dirty="0" smtClean="0"/>
              <a:t>)</a:t>
            </a:r>
            <a:endParaRPr lang="fr-FR" sz="40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1676400"/>
            <a:ext cx="50772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&lt;&lt;&lt;&lt;&lt;&lt;&lt; </a:t>
            </a:r>
            <a:r>
              <a:rPr lang="en-US" sz="1400" dirty="0" err="1" smtClean="0"/>
              <a:t>HEAD:index.html</a:t>
            </a:r>
            <a:endParaRPr lang="en-US" sz="1400" dirty="0" smtClean="0"/>
          </a:p>
          <a:p>
            <a:r>
              <a:rPr lang="en-US" sz="1400" dirty="0" smtClean="0"/>
              <a:t> </a:t>
            </a:r>
            <a:r>
              <a:rPr lang="en-US" sz="1400" dirty="0"/>
              <a:t>&lt;div id="footer"&gt;contact : </a:t>
            </a:r>
            <a:r>
              <a:rPr lang="en-US" sz="1400" dirty="0">
                <a:hlinkClick r:id="rId2"/>
              </a:rPr>
              <a:t>email.support@github.com&lt;/div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 =======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&lt;div id="footer"&gt; please contact us at support@github.com &lt;/div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&gt;&gt;&gt;&gt;&gt;&gt;&gt; iss53:index.html</a:t>
            </a:r>
            <a:endParaRPr lang="fr-FR" sz="1400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09600" y="2971800"/>
            <a:ext cx="33459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Fix it!</a:t>
            </a:r>
          </a:p>
          <a:p>
            <a:endParaRPr lang="en-US" sz="1400" dirty="0"/>
          </a:p>
          <a:p>
            <a:r>
              <a:rPr lang="en-US" sz="1400" dirty="0" smtClean="0"/>
              <a:t>$ </a:t>
            </a:r>
            <a:r>
              <a:rPr lang="en-US" sz="1400" dirty="0" err="1"/>
              <a:t>git</a:t>
            </a:r>
            <a:r>
              <a:rPr lang="en-US" sz="1400" dirty="0"/>
              <a:t> </a:t>
            </a:r>
            <a:r>
              <a:rPr lang="en-US" sz="1400" dirty="0" smtClean="0"/>
              <a:t>status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# On branch </a:t>
            </a:r>
            <a:r>
              <a:rPr lang="en-US" sz="1400" dirty="0" smtClean="0"/>
              <a:t>master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# Changes to be committed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# (use "</a:t>
            </a:r>
            <a:r>
              <a:rPr lang="en-US" sz="1400" dirty="0" err="1"/>
              <a:t>git</a:t>
            </a:r>
            <a:r>
              <a:rPr lang="en-US" sz="1400" dirty="0"/>
              <a:t> reset HEAD &lt;file&gt;..." to </a:t>
            </a:r>
            <a:r>
              <a:rPr lang="en-US" sz="1400" dirty="0" err="1" smtClean="0"/>
              <a:t>unstage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#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# modified: </a:t>
            </a:r>
            <a:r>
              <a:rPr lang="en-US" sz="1400" dirty="0" smtClean="0"/>
              <a:t>index.html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#</a:t>
            </a:r>
            <a:endParaRPr lang="fr-FR" sz="1400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48200" y="2971800"/>
            <a:ext cx="367985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$ </a:t>
            </a:r>
            <a:r>
              <a:rPr lang="en-US" sz="1400" dirty="0" err="1"/>
              <a:t>git</a:t>
            </a:r>
            <a:r>
              <a:rPr lang="en-US" sz="1400" dirty="0"/>
              <a:t> </a:t>
            </a:r>
            <a:r>
              <a:rPr lang="en-US" sz="1400" dirty="0" smtClean="0"/>
              <a:t>commit</a:t>
            </a:r>
          </a:p>
          <a:p>
            <a:r>
              <a:rPr lang="en-US" sz="1400" dirty="0"/>
              <a:t>Merge branch </a:t>
            </a:r>
            <a:r>
              <a:rPr lang="en-US" sz="1400" dirty="0" smtClean="0"/>
              <a:t>'iss53‘</a:t>
            </a:r>
          </a:p>
          <a:p>
            <a:r>
              <a:rPr lang="en-US" sz="1400" dirty="0" smtClean="0"/>
              <a:t> </a:t>
            </a:r>
          </a:p>
          <a:p>
            <a:r>
              <a:rPr lang="en-US" sz="1400" dirty="0" smtClean="0"/>
              <a:t>Conflicts: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index.html</a:t>
            </a:r>
          </a:p>
          <a:p>
            <a:r>
              <a:rPr lang="en-US" sz="1400" dirty="0" smtClean="0"/>
              <a:t> #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# It looks like you may be committing a MERGE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# If this is not correct, please remove the </a:t>
            </a:r>
            <a:r>
              <a:rPr lang="en-US" sz="1400" dirty="0" smtClean="0"/>
              <a:t>file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# .</a:t>
            </a:r>
            <a:r>
              <a:rPr lang="en-US" sz="1400" dirty="0" err="1" smtClean="0"/>
              <a:t>git</a:t>
            </a:r>
            <a:r>
              <a:rPr lang="en-US" sz="1400" dirty="0" smtClean="0"/>
              <a:t>/MERGE_HEAD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# and try again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#</a:t>
            </a:r>
            <a:endParaRPr lang="fr-FR" sz="1400" i="1" dirty="0" smtClean="0"/>
          </a:p>
        </p:txBody>
      </p:sp>
      <p:sp>
        <p:nvSpPr>
          <p:cNvPr id="9" name="&quot;No&quot; Symbol 8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25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00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dirty="0" err="1"/>
              <a:t>Branching</a:t>
            </a:r>
            <a:r>
              <a:rPr lang="fr-FR" sz="3200" dirty="0"/>
              <a:t> and </a:t>
            </a:r>
            <a:r>
              <a:rPr lang="fr-FR" sz="3200" dirty="0" err="1"/>
              <a:t>merging</a:t>
            </a:r>
            <a:r>
              <a:rPr lang="fr-FR" sz="3200" dirty="0"/>
              <a:t> in </a:t>
            </a:r>
            <a:r>
              <a:rPr lang="fr-FR" sz="3200" dirty="0" smtClean="0"/>
              <a:t>Git </a:t>
            </a:r>
            <a:r>
              <a:rPr lang="fr-FR" sz="3200" i="1" dirty="0" smtClean="0"/>
              <a:t>(manage </a:t>
            </a:r>
            <a:r>
              <a:rPr lang="fr-FR" sz="3200" i="1" dirty="0"/>
              <a:t>branches)</a:t>
            </a:r>
            <a:endParaRPr lang="fr-FR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001926"/>
            <a:ext cx="5029200" cy="585607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&quot;No&quot; Symbol 4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42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Branches in Git</a:t>
            </a:r>
            <a:br>
              <a:rPr lang="fr-FR" dirty="0" smtClean="0"/>
            </a:br>
            <a:r>
              <a:rPr lang="fr-FR" sz="3600" dirty="0" smtClean="0"/>
              <a:t>(</a:t>
            </a:r>
            <a:r>
              <a:rPr lang="fr-FR" sz="3600" dirty="0" err="1" smtClean="0"/>
              <a:t>rebase</a:t>
            </a:r>
            <a:r>
              <a:rPr lang="fr-FR" sz="3600" dirty="0" smtClean="0"/>
              <a:t> vs </a:t>
            </a:r>
            <a:r>
              <a:rPr lang="fr-FR" sz="3600" dirty="0" err="1" smtClean="0"/>
              <a:t>merge</a:t>
            </a:r>
            <a:r>
              <a:rPr lang="fr-FR" sz="3600" dirty="0" smtClean="0"/>
              <a:t>)</a:t>
            </a:r>
            <a:endParaRPr lang="fr-F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does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: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3403"/>
            <a:ext cx="3600295" cy="28453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76" y="2793405"/>
            <a:ext cx="4655724" cy="286506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810000" y="3886200"/>
            <a:ext cx="533400" cy="1295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58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Branches in Git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rebase</a:t>
            </a:r>
            <a:r>
              <a:rPr lang="fr-FR" dirty="0"/>
              <a:t> vs </a:t>
            </a:r>
            <a:r>
              <a:rPr lang="fr-FR" dirty="0" err="1"/>
              <a:t>merge</a:t>
            </a:r>
            <a:r>
              <a:rPr lang="fr-FR" dirty="0"/>
              <a:t>)</a:t>
            </a:r>
            <a:endParaRPr lang="fr-F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rebase</a:t>
            </a:r>
            <a:r>
              <a:rPr lang="fr-FR" dirty="0" smtClean="0"/>
              <a:t> </a:t>
            </a:r>
            <a:r>
              <a:rPr lang="fr-FR" dirty="0" err="1" smtClean="0"/>
              <a:t>does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: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3403"/>
            <a:ext cx="3600295" cy="284539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33800" y="3886200"/>
            <a:ext cx="533400" cy="1295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429000"/>
            <a:ext cx="4658497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7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Branches in Git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rebase</a:t>
            </a:r>
            <a:r>
              <a:rPr lang="fr-FR" dirty="0"/>
              <a:t> vs </a:t>
            </a:r>
            <a:r>
              <a:rPr lang="fr-FR" dirty="0" err="1"/>
              <a:t>merge</a:t>
            </a:r>
            <a:r>
              <a:rPr lang="fr-FR" dirty="0"/>
              <a:t>)</a:t>
            </a:r>
            <a:endParaRPr lang="fr-F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fr-FR" sz="2400" dirty="0" err="1" smtClean="0"/>
              <a:t>Rebase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interesting</a:t>
            </a:r>
            <a:r>
              <a:rPr lang="fr-FR" sz="2400" dirty="0" smtClean="0"/>
              <a:t> </a:t>
            </a:r>
            <a:r>
              <a:rPr lang="fr-FR" sz="2400" dirty="0" err="1" smtClean="0"/>
              <a:t>because</a:t>
            </a:r>
            <a:endParaRPr lang="fr-FR" sz="2400" dirty="0" smtClean="0"/>
          </a:p>
          <a:p>
            <a:pPr lvl="1"/>
            <a:r>
              <a:rPr lang="fr-FR" sz="2000" dirty="0" err="1" smtClean="0"/>
              <a:t>After</a:t>
            </a:r>
            <a:r>
              <a:rPr lang="fr-FR" sz="2000" dirty="0" smtClean="0"/>
              <a:t> </a:t>
            </a:r>
            <a:r>
              <a:rPr lang="fr-FR" sz="2000" dirty="0" err="1" smtClean="0"/>
              <a:t>rebasing</a:t>
            </a:r>
            <a:r>
              <a:rPr lang="fr-FR" sz="2000" dirty="0" smtClean="0"/>
              <a:t>, the </a:t>
            </a:r>
            <a:r>
              <a:rPr lang="fr-FR" sz="2000" dirty="0" err="1" smtClean="0"/>
              <a:t>merge</a:t>
            </a:r>
            <a:r>
              <a:rPr lang="fr-FR" sz="2000" dirty="0" smtClean="0"/>
              <a:t> </a:t>
            </a:r>
            <a:r>
              <a:rPr lang="fr-FR" sz="2000" dirty="0" err="1" smtClean="0"/>
              <a:t>is</a:t>
            </a:r>
            <a:r>
              <a:rPr lang="fr-FR" sz="2000" dirty="0" smtClean="0"/>
              <a:t> </a:t>
            </a:r>
            <a:r>
              <a:rPr lang="fr-FR" sz="2000" dirty="0" err="1" smtClean="0"/>
              <a:t>fast</a:t>
            </a:r>
            <a:r>
              <a:rPr lang="fr-FR" sz="2000" dirty="0" smtClean="0"/>
              <a:t> </a:t>
            </a:r>
            <a:r>
              <a:rPr lang="fr-FR" sz="2000" dirty="0" err="1" smtClean="0"/>
              <a:t>forward</a:t>
            </a:r>
            <a:endParaRPr lang="fr-FR" sz="2000" dirty="0" smtClean="0"/>
          </a:p>
          <a:p>
            <a:pPr lvl="1"/>
            <a:r>
              <a:rPr lang="fr-FR" sz="2000" dirty="0"/>
              <a:t>You </a:t>
            </a:r>
            <a:r>
              <a:rPr lang="fr-FR" sz="2000" dirty="0" err="1"/>
              <a:t>can</a:t>
            </a:r>
            <a:r>
              <a:rPr lang="fr-FR" sz="2000" dirty="0"/>
              <a:t> </a:t>
            </a:r>
            <a:r>
              <a:rPr lang="fr-FR" sz="2000" dirty="0" err="1"/>
              <a:t>rebase</a:t>
            </a:r>
            <a:r>
              <a:rPr lang="fr-FR" sz="2000" dirty="0"/>
              <a:t> to </a:t>
            </a:r>
            <a:r>
              <a:rPr lang="fr-FR" sz="2000" dirty="0" err="1"/>
              <a:t>integrate</a:t>
            </a:r>
            <a:r>
              <a:rPr lang="fr-FR" sz="2000" dirty="0"/>
              <a:t> changes </a:t>
            </a:r>
            <a:r>
              <a:rPr lang="fr-FR" sz="2000" dirty="0" err="1"/>
              <a:t>without</a:t>
            </a:r>
            <a:r>
              <a:rPr lang="fr-FR" sz="2000" dirty="0"/>
              <a:t> </a:t>
            </a:r>
            <a:r>
              <a:rPr lang="fr-FR" sz="2000" dirty="0" err="1"/>
              <a:t>creating</a:t>
            </a:r>
            <a:r>
              <a:rPr lang="fr-FR" sz="2000" dirty="0"/>
              <a:t> a </a:t>
            </a:r>
            <a:r>
              <a:rPr lang="fr-FR" sz="2000" dirty="0" err="1"/>
              <a:t>complex</a:t>
            </a:r>
            <a:r>
              <a:rPr lang="fr-FR" sz="2000" dirty="0"/>
              <a:t> </a:t>
            </a:r>
            <a:r>
              <a:rPr lang="fr-FR" sz="2000" dirty="0" err="1"/>
              <a:t>revision</a:t>
            </a:r>
            <a:r>
              <a:rPr lang="fr-FR" sz="2000" dirty="0"/>
              <a:t> </a:t>
            </a:r>
            <a:r>
              <a:rPr lang="fr-FR" sz="2000" dirty="0" smtClean="0"/>
              <a:t>graph</a:t>
            </a:r>
          </a:p>
          <a:p>
            <a:pPr lvl="1"/>
            <a:r>
              <a:rPr lang="fr-FR" sz="2000" dirty="0" err="1" smtClean="0"/>
              <a:t>After</a:t>
            </a:r>
            <a:r>
              <a:rPr lang="fr-FR" sz="2000" dirty="0" smtClean="0"/>
              <a:t> </a:t>
            </a:r>
            <a:r>
              <a:rPr lang="fr-FR" sz="2000" dirty="0" err="1" smtClean="0"/>
              <a:t>you</a:t>
            </a:r>
            <a:r>
              <a:rPr lang="fr-FR" sz="2000" dirty="0" smtClean="0"/>
              <a:t> </a:t>
            </a:r>
            <a:r>
              <a:rPr lang="fr-FR" sz="2000" dirty="0" err="1" smtClean="0"/>
              <a:t>can</a:t>
            </a:r>
            <a:r>
              <a:rPr lang="fr-FR" sz="2000" dirty="0" smtClean="0"/>
              <a:t> </a:t>
            </a:r>
            <a:r>
              <a:rPr lang="fr-FR" sz="2000" dirty="0" err="1" smtClean="0"/>
              <a:t>delete</a:t>
            </a:r>
            <a:r>
              <a:rPr lang="fr-FR" sz="2000" dirty="0" smtClean="0"/>
              <a:t> the </a:t>
            </a:r>
            <a:r>
              <a:rPr lang="fr-FR" sz="2000" dirty="0" err="1" smtClean="0"/>
              <a:t>old</a:t>
            </a:r>
            <a:r>
              <a:rPr lang="fr-FR" sz="2000" dirty="0" smtClean="0"/>
              <a:t> </a:t>
            </a:r>
            <a:r>
              <a:rPr lang="fr-FR" sz="2000" dirty="0" err="1" smtClean="0"/>
              <a:t>branch</a:t>
            </a:r>
            <a:r>
              <a:rPr lang="fr-FR" sz="2000" dirty="0" smtClean="0"/>
              <a:t> to have a </a:t>
            </a:r>
            <a:r>
              <a:rPr lang="fr-FR" sz="2000" dirty="0" err="1" smtClean="0"/>
              <a:t>cleaner</a:t>
            </a:r>
            <a:r>
              <a:rPr lang="fr-FR" sz="2000" dirty="0" smtClean="0"/>
              <a:t> log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r>
              <a:rPr lang="fr-FR" sz="2400" dirty="0" smtClean="0"/>
              <a:t>YOU SHOULD ALWAYS BRANCH to not </a:t>
            </a:r>
            <a:r>
              <a:rPr lang="fr-FR" sz="2400" dirty="0" err="1" smtClean="0"/>
              <a:t>disturb</a:t>
            </a:r>
            <a:r>
              <a:rPr lang="fr-FR" sz="2400" dirty="0" smtClean="0"/>
              <a:t> the </a:t>
            </a:r>
            <a:r>
              <a:rPr lang="fr-FR" sz="2400" dirty="0" err="1" smtClean="0"/>
              <a:t>development</a:t>
            </a:r>
            <a:r>
              <a:rPr lang="fr-FR" sz="2400" dirty="0" smtClean="0"/>
              <a:t> </a:t>
            </a:r>
            <a:r>
              <a:rPr lang="fr-FR" sz="2400" dirty="0" err="1" smtClean="0"/>
              <a:t>branch</a:t>
            </a:r>
            <a:endParaRPr lang="fr-FR" sz="2400" dirty="0" smtClean="0"/>
          </a:p>
          <a:p>
            <a:pPr lvl="1"/>
            <a:r>
              <a:rPr lang="fr-FR" sz="1900" dirty="0" err="1" smtClean="0"/>
              <a:t>Sometimes</a:t>
            </a:r>
            <a:r>
              <a:rPr lang="fr-FR" sz="1900" dirty="0" smtClean="0"/>
              <a:t> </a:t>
            </a:r>
            <a:r>
              <a:rPr lang="fr-FR" sz="1900" dirty="0" err="1" smtClean="0"/>
              <a:t>you</a:t>
            </a:r>
            <a:r>
              <a:rPr lang="fr-FR" sz="1900" dirty="0" smtClean="0"/>
              <a:t> </a:t>
            </a:r>
            <a:r>
              <a:rPr lang="fr-FR" sz="1900" dirty="0" err="1" smtClean="0"/>
              <a:t>will</a:t>
            </a:r>
            <a:r>
              <a:rPr lang="fr-FR" sz="1900" dirty="0" smtClean="0"/>
              <a:t> </a:t>
            </a:r>
            <a:r>
              <a:rPr lang="fr-FR" sz="1900" dirty="0" err="1" smtClean="0"/>
              <a:t>merge</a:t>
            </a:r>
            <a:r>
              <a:rPr lang="fr-FR" sz="1900" dirty="0" smtClean="0"/>
              <a:t>, and </a:t>
            </a:r>
            <a:r>
              <a:rPr lang="fr-FR" sz="1900" dirty="0" err="1" smtClean="0"/>
              <a:t>sometimes</a:t>
            </a:r>
            <a:r>
              <a:rPr lang="fr-FR" sz="1900" dirty="0" smtClean="0"/>
              <a:t> </a:t>
            </a:r>
            <a:r>
              <a:rPr lang="fr-FR" sz="1900" dirty="0" err="1" smtClean="0"/>
              <a:t>rebase</a:t>
            </a:r>
            <a:r>
              <a:rPr lang="fr-FR" sz="1900" dirty="0" smtClean="0"/>
              <a:t> (</a:t>
            </a:r>
            <a:r>
              <a:rPr lang="fr-FR" sz="1900" dirty="0" err="1" smtClean="0"/>
              <a:t>when</a:t>
            </a:r>
            <a:r>
              <a:rPr lang="fr-FR" sz="1900" dirty="0" smtClean="0"/>
              <a:t> </a:t>
            </a:r>
            <a:r>
              <a:rPr lang="fr-FR" sz="1900" dirty="0" err="1" smtClean="0"/>
              <a:t>is</a:t>
            </a:r>
            <a:r>
              <a:rPr lang="fr-FR" sz="1900" dirty="0" smtClean="0"/>
              <a:t> a bit more </a:t>
            </a:r>
            <a:r>
              <a:rPr lang="fr-FR" sz="1900" dirty="0" err="1" smtClean="0"/>
              <a:t>complicated</a:t>
            </a:r>
            <a:r>
              <a:rPr lang="fr-FR" sz="1900" dirty="0" smtClean="0"/>
              <a:t> question)</a:t>
            </a:r>
            <a:endParaRPr lang="fr-FR" sz="1900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276600"/>
            <a:ext cx="4325525" cy="1996395"/>
          </a:xfrm>
          <a:prstGeom prst="rect">
            <a:avLst/>
          </a:prstGeom>
        </p:spPr>
      </p:pic>
      <p:sp>
        <p:nvSpPr>
          <p:cNvPr id="9" name="Multiply 8"/>
          <p:cNvSpPr/>
          <p:nvPr/>
        </p:nvSpPr>
        <p:spPr>
          <a:xfrm>
            <a:off x="6050116" y="3009900"/>
            <a:ext cx="609600" cy="9144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2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439784"/>
              </p:ext>
            </p:extLst>
          </p:nvPr>
        </p:nvGraphicFramePr>
        <p:xfrm>
          <a:off x="571500" y="457204"/>
          <a:ext cx="8572500" cy="64007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7500"/>
                <a:gridCol w="2857500"/>
                <a:gridCol w="2857500"/>
              </a:tblGrid>
              <a:tr h="37557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GIT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Mercurial (Hg)</a:t>
                      </a:r>
                      <a:endParaRPr lang="fr-FR" dirty="0"/>
                    </a:p>
                  </a:txBody>
                  <a:tcPr anchor="ctr"/>
                </a:tc>
              </a:tr>
              <a:tr h="375577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Which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is</a:t>
                      </a:r>
                      <a:r>
                        <a:rPr lang="fr-FR" baseline="0" dirty="0" smtClean="0"/>
                        <a:t> the best ?</a:t>
                      </a:r>
                      <a:endParaRPr lang="fr-FR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 real </a:t>
                      </a:r>
                      <a:r>
                        <a:rPr lang="fr-FR" dirty="0" err="1" smtClean="0"/>
                        <a:t>answer</a:t>
                      </a:r>
                      <a:endParaRPr lang="fr-F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OS</a:t>
                      </a:r>
                      <a:endParaRPr lang="fr-FR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Mac,</a:t>
                      </a:r>
                      <a:r>
                        <a:rPr lang="fr-FR" sz="1600" baseline="0" dirty="0" smtClean="0"/>
                        <a:t> Windows, Unix-</a:t>
                      </a:r>
                      <a:r>
                        <a:rPr lang="fr-FR" sz="1600" baseline="0" dirty="0" err="1" smtClean="0"/>
                        <a:t>like</a:t>
                      </a:r>
                      <a:endParaRPr lang="fr-FR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License</a:t>
                      </a:r>
                      <a:endParaRPr lang="fr-FR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GPL</a:t>
                      </a:r>
                      <a:endParaRPr lang="fr-FR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performance</a:t>
                      </a:r>
                      <a:endParaRPr lang="fr-FR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Equivalent (Hg </a:t>
                      </a:r>
                      <a:r>
                        <a:rPr lang="fr-FR" sz="1600" dirty="0" err="1" smtClean="0"/>
                        <a:t>is</a:t>
                      </a:r>
                      <a:r>
                        <a:rPr lang="fr-FR" sz="1600" dirty="0" smtClean="0"/>
                        <a:t> </a:t>
                      </a:r>
                      <a:r>
                        <a:rPr lang="fr-FR" sz="1600" dirty="0" err="1" smtClean="0"/>
                        <a:t>faster</a:t>
                      </a:r>
                      <a:r>
                        <a:rPr lang="fr-FR" sz="1600" dirty="0" smtClean="0"/>
                        <a:t> </a:t>
                      </a:r>
                      <a:r>
                        <a:rPr lang="fr-FR" sz="1600" dirty="0" err="1" smtClean="0"/>
                        <a:t>with</a:t>
                      </a:r>
                      <a:r>
                        <a:rPr lang="fr-FR" sz="1600" dirty="0" smtClean="0"/>
                        <a:t> http)</a:t>
                      </a:r>
                      <a:endParaRPr lang="fr-FR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</a:tr>
              <a:tr h="1675248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Users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Linux, Microsoft, Google, </a:t>
                      </a:r>
                      <a:r>
                        <a:rPr lang="fr-FR" dirty="0" err="1" smtClean="0"/>
                        <a:t>LinkedIn</a:t>
                      </a:r>
                      <a:r>
                        <a:rPr lang="fr-FR" dirty="0" smtClean="0"/>
                        <a:t>, Facebook,</a:t>
                      </a:r>
                      <a:r>
                        <a:rPr lang="fr-FR" baseline="0" dirty="0" smtClean="0"/>
                        <a:t> Gnome, Eclipse KDE, </a:t>
                      </a:r>
                      <a:r>
                        <a:rPr lang="fr-FR" baseline="0" dirty="0" err="1" smtClean="0"/>
                        <a:t>Android</a:t>
                      </a:r>
                      <a:r>
                        <a:rPr lang="fr-FR" baseline="0" dirty="0" smtClean="0"/>
                        <a:t>, Debian, Ruby on Rails, </a:t>
                      </a:r>
                      <a:r>
                        <a:rPr lang="fr-FR" baseline="0" dirty="0" err="1" smtClean="0"/>
                        <a:t>Qt</a:t>
                      </a:r>
                      <a:r>
                        <a:rPr lang="fr-FR" baseline="0" dirty="0" smtClean="0"/>
                        <a:t>, </a:t>
                      </a:r>
                      <a:r>
                        <a:rPr lang="fr-FR" baseline="0" dirty="0" err="1" smtClean="0"/>
                        <a:t>Boost</a:t>
                      </a:r>
                      <a:r>
                        <a:rPr lang="fr-FR" baseline="0" dirty="0" smtClean="0"/>
                        <a:t>, </a:t>
                      </a:r>
                      <a:r>
                        <a:rPr lang="fr-FR" baseline="0" dirty="0" err="1" smtClean="0"/>
                        <a:t>Juce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Python, Go, </a:t>
                      </a:r>
                      <a:r>
                        <a:rPr lang="fr-FR" dirty="0" err="1" smtClean="0"/>
                        <a:t>Symbian</a:t>
                      </a:r>
                      <a:r>
                        <a:rPr lang="fr-FR" dirty="0" smtClean="0"/>
                        <a:t>, </a:t>
                      </a:r>
                      <a:r>
                        <a:rPr lang="fr-FR" dirty="0" err="1" smtClean="0"/>
                        <a:t>Netbeans</a:t>
                      </a:r>
                      <a:endParaRPr lang="fr-FR" dirty="0"/>
                    </a:p>
                  </a:txBody>
                  <a:tcPr anchor="ctr"/>
                </a:tc>
              </a:tr>
              <a:tr h="391699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Repository</a:t>
                      </a:r>
                      <a:r>
                        <a:rPr lang="fr-FR" dirty="0" smtClean="0"/>
                        <a:t> size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100%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150%</a:t>
                      </a:r>
                      <a:endParaRPr lang="fr-FR" dirty="0"/>
                    </a:p>
                  </a:txBody>
                  <a:tcPr anchor="ctr"/>
                </a:tc>
              </a:tr>
              <a:tr h="734758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features</a:t>
                      </a:r>
                      <a:endParaRPr lang="fr-FR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1" algn="ctr"/>
                      <a:r>
                        <a:rPr lang="fr-FR" sz="1600" dirty="0" err="1" smtClean="0"/>
                        <a:t>Functions</a:t>
                      </a:r>
                      <a:r>
                        <a:rPr lang="fr-FR" sz="1600" dirty="0" smtClean="0"/>
                        <a:t> are </a:t>
                      </a:r>
                      <a:r>
                        <a:rPr lang="fr-FR" sz="1600" dirty="0" err="1" smtClean="0"/>
                        <a:t>almost</a:t>
                      </a:r>
                      <a:r>
                        <a:rPr lang="fr-FR" sz="1600" dirty="0" smtClean="0"/>
                        <a:t> the </a:t>
                      </a:r>
                      <a:r>
                        <a:rPr lang="fr-FR" sz="1600" dirty="0" err="1" smtClean="0"/>
                        <a:t>same</a:t>
                      </a:r>
                      <a:r>
                        <a:rPr lang="fr-FR" sz="1600" dirty="0" smtClean="0"/>
                        <a:t> </a:t>
                      </a:r>
                      <a:r>
                        <a:rPr lang="fr-FR" sz="1400" dirty="0" smtClean="0"/>
                        <a:t>(Git, do </a:t>
                      </a:r>
                      <a:r>
                        <a:rPr lang="fr-FR" sz="1400" dirty="0" err="1" smtClean="0"/>
                        <a:t>everything</a:t>
                      </a:r>
                      <a:r>
                        <a:rPr lang="fr-FR" sz="1400" dirty="0" smtClean="0"/>
                        <a:t> offline, git </a:t>
                      </a:r>
                      <a:r>
                        <a:rPr lang="fr-FR" sz="1400" dirty="0" err="1" smtClean="0"/>
                        <a:t>can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fetch</a:t>
                      </a:r>
                      <a:r>
                        <a:rPr lang="fr-FR" sz="1400" dirty="0" smtClean="0"/>
                        <a:t> servers </a:t>
                      </a:r>
                      <a:r>
                        <a:rPr lang="fr-FR" sz="1400" dirty="0" err="1" smtClean="0"/>
                        <a:t>without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modifying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your</a:t>
                      </a:r>
                      <a:r>
                        <a:rPr lang="fr-FR" sz="1400" dirty="0" smtClean="0"/>
                        <a:t> repo, Hg </a:t>
                      </a:r>
                      <a:r>
                        <a:rPr lang="fr-FR" sz="1400" dirty="0" err="1" smtClean="0"/>
                        <a:t>can</a:t>
                      </a:r>
                      <a:r>
                        <a:rPr lang="fr-FR" sz="1400" dirty="0" smtClean="0"/>
                        <a:t> not)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</a:tr>
              <a:tr h="532068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scripting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Bash</a:t>
                      </a:r>
                      <a:r>
                        <a:rPr lang="fr-FR" sz="1400" dirty="0" smtClean="0"/>
                        <a:t>, and lots of </a:t>
                      </a:r>
                      <a:r>
                        <a:rPr lang="fr-FR" sz="1400" dirty="0" err="1" smtClean="0"/>
                        <a:t>frontend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baseline="0" dirty="0" err="1" smtClean="0"/>
                        <a:t>including</a:t>
                      </a:r>
                      <a:r>
                        <a:rPr lang="fr-FR" sz="1400" baseline="0" dirty="0" smtClean="0"/>
                        <a:t> Python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Easyer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with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baseline="0" dirty="0" smtClean="0"/>
                        <a:t>Python</a:t>
                      </a:r>
                      <a:endParaRPr lang="fr-FR" sz="1400" dirty="0"/>
                    </a:p>
                  </a:txBody>
                  <a:tcPr anchor="ctr"/>
                </a:tc>
              </a:tr>
              <a:tr h="39169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Versions id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Version </a:t>
                      </a:r>
                      <a:r>
                        <a:rPr lang="fr-FR" sz="1400" dirty="0" err="1" smtClean="0"/>
                        <a:t>Ids</a:t>
                      </a:r>
                      <a:r>
                        <a:rPr lang="fr-FR" sz="1400" dirty="0" smtClean="0"/>
                        <a:t> are SHA1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Numbers</a:t>
                      </a:r>
                      <a:r>
                        <a:rPr lang="fr-FR" sz="1400" dirty="0" smtClean="0"/>
                        <a:t> &amp; SHA</a:t>
                      </a:r>
                      <a:endParaRPr lang="fr-FR" sz="1400" dirty="0"/>
                    </a:p>
                  </a:txBody>
                  <a:tcPr anchor="ctr"/>
                </a:tc>
              </a:tr>
              <a:tr h="39169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Clients</a:t>
                      </a:r>
                      <a:endParaRPr lang="fr-FR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Both</a:t>
                      </a:r>
                      <a:r>
                        <a:rPr lang="fr-FR" sz="1400" dirty="0" smtClean="0"/>
                        <a:t> have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baseline="0" dirty="0" err="1" smtClean="0"/>
                        <a:t>great</a:t>
                      </a:r>
                      <a:r>
                        <a:rPr lang="fr-FR" sz="1400" baseline="0" dirty="0" smtClean="0"/>
                        <a:t> clients (</a:t>
                      </a:r>
                      <a:r>
                        <a:rPr lang="fr-FR" sz="1400" baseline="0" dirty="0" err="1" smtClean="0"/>
                        <a:t>some</a:t>
                      </a:r>
                      <a:r>
                        <a:rPr lang="fr-FR" sz="1400" baseline="0" dirty="0" smtClean="0"/>
                        <a:t> support Hg and Git)</a:t>
                      </a:r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/>
                </a:tc>
              </a:tr>
              <a:tr h="49963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Compatibility</a:t>
                      </a:r>
                      <a:endParaRPr lang="fr-FR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Can </a:t>
                      </a:r>
                      <a:r>
                        <a:rPr lang="fr-FR" sz="1400" dirty="0" err="1" smtClean="0"/>
                        <a:t>both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work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from</a:t>
                      </a:r>
                      <a:r>
                        <a:rPr lang="fr-FR" sz="1400" dirty="0" smtClean="0"/>
                        <a:t> SVN ad </a:t>
                      </a:r>
                      <a:r>
                        <a:rPr lang="fr-FR" sz="1400" dirty="0" err="1" smtClean="0"/>
                        <a:t>there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is</a:t>
                      </a:r>
                      <a:r>
                        <a:rPr lang="fr-FR" sz="1400" dirty="0" smtClean="0"/>
                        <a:t> a bridge </a:t>
                      </a:r>
                      <a:r>
                        <a:rPr lang="fr-FR" sz="1400" dirty="0" err="1" smtClean="0"/>
                        <a:t>between</a:t>
                      </a:r>
                      <a:r>
                        <a:rPr lang="fr-FR" sz="1400" dirty="0" smtClean="0"/>
                        <a:t> Hg and Git</a:t>
                      </a:r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&quot;No&quot; Symbol 5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65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Branches in Git</a:t>
            </a:r>
            <a:br>
              <a:rPr lang="fr-FR" dirty="0" smtClean="0"/>
            </a:br>
            <a:r>
              <a:rPr lang="fr-FR" i="1" dirty="0" smtClean="0"/>
              <a:t>(local / </a:t>
            </a:r>
            <a:r>
              <a:rPr lang="fr-FR" i="1" dirty="0" err="1" smtClean="0"/>
              <a:t>remote</a:t>
            </a:r>
            <a:r>
              <a:rPr lang="fr-FR" i="1" dirty="0" smtClean="0"/>
              <a:t>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 smtClean="0"/>
              <a:t>With</a:t>
            </a:r>
            <a:r>
              <a:rPr lang="fr-FR" dirty="0" smtClean="0"/>
              <a:t> SVN a </a:t>
            </a:r>
            <a:r>
              <a:rPr lang="fr-FR" dirty="0" err="1" smtClean="0"/>
              <a:t>branch</a:t>
            </a:r>
            <a:r>
              <a:rPr lang="fr-FR" dirty="0" smtClean="0"/>
              <a:t>, the </a:t>
            </a:r>
            <a:r>
              <a:rPr lang="fr-FR" dirty="0" err="1" smtClean="0"/>
              <a:t>trunk</a:t>
            </a:r>
            <a:r>
              <a:rPr lang="fr-FR" dirty="0" smtClean="0"/>
              <a:t> or a Tag </a:t>
            </a:r>
            <a:r>
              <a:rPr lang="fr-FR" dirty="0" err="1" smtClean="0"/>
              <a:t>was</a:t>
            </a:r>
            <a:r>
              <a:rPr lang="fr-FR" dirty="0" smtClean="0"/>
              <a:t> a server-</a:t>
            </a:r>
            <a:r>
              <a:rPr lang="fr-FR" dirty="0" err="1" smtClean="0"/>
              <a:t>side</a:t>
            </a:r>
            <a:r>
              <a:rPr lang="fr-FR" dirty="0" smtClean="0"/>
              <a:t> concept</a:t>
            </a:r>
          </a:p>
          <a:p>
            <a:r>
              <a:rPr lang="fr-FR" dirty="0" err="1" smtClean="0"/>
              <a:t>With</a:t>
            </a:r>
            <a:r>
              <a:rPr lang="fr-FR" dirty="0" smtClean="0"/>
              <a:t> GIT </a:t>
            </a:r>
            <a:r>
              <a:rPr lang="fr-FR" dirty="0" err="1" smtClean="0"/>
              <a:t>everything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local</a:t>
            </a:r>
          </a:p>
          <a:p>
            <a:endParaRPr lang="fr-FR" dirty="0"/>
          </a:p>
          <a:p>
            <a:r>
              <a:rPr lang="fr-FR" dirty="0" smtClean="0"/>
              <a:t>BUT :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have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b="1" dirty="0" err="1" smtClean="0"/>
              <a:t>remote</a:t>
            </a:r>
            <a:r>
              <a:rPr lang="fr-FR" b="1" dirty="0" smtClean="0"/>
              <a:t> branches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branches 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teamates</a:t>
            </a:r>
            <a:r>
              <a:rPr lang="fr-FR" dirty="0" smtClean="0"/>
              <a:t> </a:t>
            </a:r>
            <a:r>
              <a:rPr lang="fr-FR" dirty="0" err="1" smtClean="0"/>
              <a:t>working</a:t>
            </a:r>
            <a:r>
              <a:rPr lang="fr-FR" dirty="0" smtClean="0"/>
              <a:t> on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branch</a:t>
            </a:r>
            <a:endParaRPr lang="fr-FR" dirty="0" smtClean="0"/>
          </a:p>
          <a:p>
            <a:pPr lvl="1"/>
            <a:r>
              <a:rPr lang="fr-FR" dirty="0" smtClean="0"/>
              <a:t>The main </a:t>
            </a:r>
            <a:r>
              <a:rPr lang="fr-FR" dirty="0" err="1" smtClean="0"/>
              <a:t>development</a:t>
            </a:r>
            <a:r>
              <a:rPr lang="fr-FR" dirty="0" smtClean="0"/>
              <a:t> </a:t>
            </a:r>
            <a:r>
              <a:rPr lang="fr-FR" dirty="0" err="1" smtClean="0"/>
              <a:t>branch</a:t>
            </a:r>
            <a:r>
              <a:rPr lang="fr-FR" dirty="0" smtClean="0"/>
              <a:t> of the </a:t>
            </a:r>
            <a:r>
              <a:rPr lang="fr-FR" dirty="0" err="1" smtClean="0"/>
              <a:t>company</a:t>
            </a:r>
            <a:endParaRPr lang="fr-FR" dirty="0" smtClean="0"/>
          </a:p>
          <a:p>
            <a:pPr lvl="1"/>
            <a:r>
              <a:rPr lang="fr-FR" dirty="0" smtClean="0"/>
              <a:t>A test </a:t>
            </a:r>
            <a:r>
              <a:rPr lang="fr-FR" dirty="0" err="1" smtClean="0"/>
              <a:t>branch</a:t>
            </a:r>
            <a:endParaRPr lang="fr-FR" dirty="0" smtClean="0"/>
          </a:p>
          <a:p>
            <a:pPr lvl="1"/>
            <a:r>
              <a:rPr lang="fr-FR" dirty="0" smtClean="0"/>
              <a:t>A stable </a:t>
            </a:r>
            <a:r>
              <a:rPr lang="fr-FR" dirty="0" err="1" smtClean="0"/>
              <a:t>branch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Branches in Git</a:t>
            </a:r>
            <a:br>
              <a:rPr lang="fr-FR" dirty="0" smtClean="0"/>
            </a:br>
            <a:r>
              <a:rPr lang="fr-FR" i="1" dirty="0" smtClean="0"/>
              <a:t>(local / </a:t>
            </a:r>
            <a:r>
              <a:rPr lang="fr-FR" i="1" dirty="0" err="1" smtClean="0"/>
              <a:t>remote</a:t>
            </a:r>
            <a:r>
              <a:rPr lang="fr-FR" i="1" dirty="0" smtClean="0"/>
              <a:t>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1" dirty="0"/>
              <a:t>By default a local </a:t>
            </a:r>
            <a:r>
              <a:rPr lang="fr-FR" b="1" dirty="0" err="1"/>
              <a:t>branch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not </a:t>
            </a:r>
            <a:r>
              <a:rPr lang="fr-FR" b="1" dirty="0" err="1"/>
              <a:t>related</a:t>
            </a:r>
            <a:r>
              <a:rPr lang="fr-FR" b="1" dirty="0"/>
              <a:t> to a </a:t>
            </a:r>
            <a:r>
              <a:rPr lang="fr-FR" b="1" dirty="0" err="1"/>
              <a:t>remote</a:t>
            </a:r>
            <a:r>
              <a:rPr lang="fr-FR" b="1" dirty="0"/>
              <a:t> one</a:t>
            </a:r>
          </a:p>
          <a:p>
            <a:r>
              <a:rPr lang="fr-FR" dirty="0"/>
              <a:t>You must </a:t>
            </a:r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branch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use</a:t>
            </a:r>
            <a:br>
              <a:rPr lang="fr-FR" dirty="0"/>
            </a:br>
            <a:r>
              <a:rPr lang="fr-FR" dirty="0"/>
              <a:t>$ git push </a:t>
            </a:r>
            <a:r>
              <a:rPr lang="en-US" dirty="0"/>
              <a:t>[</a:t>
            </a:r>
            <a:r>
              <a:rPr lang="en-US" dirty="0" err="1"/>
              <a:t>remotename</a:t>
            </a:r>
            <a:r>
              <a:rPr lang="en-US" dirty="0"/>
              <a:t>]/[branch]</a:t>
            </a:r>
            <a:br>
              <a:rPr lang="en-US" dirty="0"/>
            </a:b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pull [</a:t>
            </a:r>
            <a:r>
              <a:rPr lang="en-US" dirty="0" err="1"/>
              <a:t>remotename</a:t>
            </a:r>
            <a:r>
              <a:rPr lang="en-US" dirty="0"/>
              <a:t>]/[branch</a:t>
            </a:r>
            <a:r>
              <a:rPr lang="en-US" dirty="0" smtClean="0"/>
              <a:t>]</a:t>
            </a:r>
          </a:p>
          <a:p>
            <a:r>
              <a:rPr lang="en-US" b="1" dirty="0" smtClean="0"/>
              <a:t>Origin</a:t>
            </a:r>
            <a:r>
              <a:rPr lang="en-US" dirty="0" smtClean="0"/>
              <a:t>, is the name of the remote you cloned from</a:t>
            </a:r>
          </a:p>
          <a:p>
            <a:r>
              <a:rPr lang="en-US" b="1" dirty="0" smtClean="0"/>
              <a:t>Master</a:t>
            </a:r>
            <a:r>
              <a:rPr lang="en-US" dirty="0" smtClean="0"/>
              <a:t> is the local branch related to main branch of the origin remote (automatically connected when cloning)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0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Branches in Git</a:t>
            </a:r>
            <a:br>
              <a:rPr lang="fr-FR" dirty="0" smtClean="0"/>
            </a:br>
            <a:r>
              <a:rPr lang="fr-FR" i="1" dirty="0" smtClean="0"/>
              <a:t>(local / </a:t>
            </a:r>
            <a:r>
              <a:rPr lang="fr-FR" i="1" dirty="0" err="1" smtClean="0"/>
              <a:t>remote</a:t>
            </a:r>
            <a:r>
              <a:rPr lang="fr-FR" i="1" dirty="0" smtClean="0"/>
              <a:t>)</a:t>
            </a:r>
            <a:endParaRPr lang="fr-F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752600"/>
            <a:ext cx="4576442" cy="442084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4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Branches in Git</a:t>
            </a:r>
            <a:br>
              <a:rPr lang="fr-FR" dirty="0" smtClean="0"/>
            </a:br>
            <a:r>
              <a:rPr lang="fr-FR" i="1" dirty="0" smtClean="0"/>
              <a:t>(</a:t>
            </a:r>
            <a:r>
              <a:rPr lang="fr-FR" i="1" dirty="0" err="1" smtClean="0"/>
              <a:t>connecting</a:t>
            </a:r>
            <a:r>
              <a:rPr lang="fr-FR" i="1" dirty="0" smtClean="0"/>
              <a:t> local / </a:t>
            </a:r>
            <a:r>
              <a:rPr lang="fr-FR" i="1" dirty="0" err="1" smtClean="0"/>
              <a:t>remote</a:t>
            </a:r>
            <a:r>
              <a:rPr lang="fr-FR" i="1" dirty="0" smtClean="0"/>
              <a:t>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b="1" dirty="0" err="1" smtClean="0"/>
              <a:t>Connecting</a:t>
            </a:r>
            <a:r>
              <a:rPr lang="fr-FR" b="1" dirty="0" smtClean="0"/>
              <a:t> </a:t>
            </a:r>
            <a:r>
              <a:rPr lang="fr-FR" b="1" dirty="0" err="1" smtClean="0"/>
              <a:t>them</a:t>
            </a:r>
            <a:r>
              <a:rPr lang="fr-FR" b="1" dirty="0" smtClean="0"/>
              <a:t> </a:t>
            </a:r>
            <a:r>
              <a:rPr lang="fr-FR" b="1" dirty="0" err="1" smtClean="0"/>
              <a:t>make</a:t>
            </a:r>
            <a:r>
              <a:rPr lang="fr-FR" b="1" dirty="0" smtClean="0"/>
              <a:t> the push and pull command </a:t>
            </a:r>
            <a:r>
              <a:rPr lang="fr-FR" b="1" dirty="0" err="1" smtClean="0"/>
              <a:t>work</a:t>
            </a:r>
            <a:r>
              <a:rPr lang="fr-FR" b="1" dirty="0" smtClean="0"/>
              <a:t> </a:t>
            </a:r>
            <a:r>
              <a:rPr lang="fr-FR" b="1" dirty="0" err="1" smtClean="0"/>
              <a:t>without</a:t>
            </a:r>
            <a:r>
              <a:rPr lang="fr-FR" b="1" dirty="0" smtClean="0"/>
              <a:t> </a:t>
            </a:r>
            <a:r>
              <a:rPr lang="fr-FR" b="1" dirty="0" err="1" smtClean="0"/>
              <a:t>any</a:t>
            </a:r>
            <a:r>
              <a:rPr lang="fr-FR" b="1" dirty="0" smtClean="0"/>
              <a:t> </a:t>
            </a:r>
            <a:r>
              <a:rPr lang="fr-FR" b="1" dirty="0" err="1" smtClean="0"/>
              <a:t>other</a:t>
            </a:r>
            <a:r>
              <a:rPr lang="fr-FR" b="1" dirty="0" smtClean="0"/>
              <a:t> argument </a:t>
            </a:r>
            <a:r>
              <a:rPr lang="fr-FR" dirty="0" smtClean="0"/>
              <a:t>(</a:t>
            </a:r>
            <a:r>
              <a:rPr lang="fr-FR" dirty="0" err="1" smtClean="0"/>
              <a:t>like</a:t>
            </a:r>
            <a:r>
              <a:rPr lang="fr-FR" dirty="0" smtClean="0"/>
              <a:t> the master and the </a:t>
            </a:r>
            <a:r>
              <a:rPr lang="fr-FR" dirty="0" err="1" smtClean="0"/>
              <a:t>origin</a:t>
            </a:r>
            <a:r>
              <a:rPr lang="fr-FR" dirty="0" smtClean="0"/>
              <a:t>/master branches)</a:t>
            </a:r>
            <a:endParaRPr lang="fr-FR" dirty="0"/>
          </a:p>
          <a:p>
            <a:endParaRPr lang="fr-FR" dirty="0"/>
          </a:p>
          <a:p>
            <a:r>
              <a:rPr lang="en-US" dirty="0"/>
              <a:t>To create a local branch </a:t>
            </a:r>
            <a:r>
              <a:rPr lang="en-US" dirty="0" err="1"/>
              <a:t>syncronized</a:t>
            </a:r>
            <a:r>
              <a:rPr lang="en-US" dirty="0"/>
              <a:t> with a distant </a:t>
            </a:r>
            <a:r>
              <a:rPr lang="en-US" dirty="0" smtClean="0"/>
              <a:t>one</a:t>
            </a:r>
            <a:br>
              <a:rPr lang="en-US" dirty="0" smtClean="0"/>
            </a:br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checkout--track [</a:t>
            </a:r>
            <a:r>
              <a:rPr lang="en-US" dirty="0" err="1"/>
              <a:t>remotename</a:t>
            </a:r>
            <a:r>
              <a:rPr lang="en-US" dirty="0"/>
              <a:t>]/[branch</a:t>
            </a:r>
            <a:r>
              <a:rPr lang="en-US" dirty="0" smtClean="0"/>
              <a:t>]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set an existing branch </a:t>
            </a:r>
            <a:r>
              <a:rPr lang="en-US" dirty="0" err="1" smtClean="0"/>
              <a:t>traking</a:t>
            </a:r>
            <a:r>
              <a:rPr lang="en-US" dirty="0" smtClean="0"/>
              <a:t> a distant one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branch --set-upstream </a:t>
            </a:r>
            <a:r>
              <a:rPr lang="en-US" dirty="0" smtClean="0"/>
              <a:t>[branch] </a:t>
            </a:r>
            <a:r>
              <a:rPr lang="en-US" dirty="0"/>
              <a:t>[</a:t>
            </a:r>
            <a:r>
              <a:rPr lang="en-US" dirty="0" err="1"/>
              <a:t>remotename</a:t>
            </a:r>
            <a:r>
              <a:rPr lang="en-US" dirty="0"/>
              <a:t>]/[branch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push a not tracking local branch to remote </a:t>
            </a:r>
            <a:r>
              <a:rPr lang="en-US" dirty="0" smtClean="0"/>
              <a:t>branch</a:t>
            </a:r>
            <a:br>
              <a:rPr lang="en-US" dirty="0" smtClean="0"/>
            </a:br>
            <a:r>
              <a:rPr lang="fr-FR" dirty="0" smtClean="0"/>
              <a:t>$ </a:t>
            </a:r>
            <a:r>
              <a:rPr lang="fr-FR" dirty="0"/>
              <a:t>git push </a:t>
            </a:r>
            <a:r>
              <a:rPr lang="fr-FR" dirty="0" smtClean="0"/>
              <a:t>[</a:t>
            </a:r>
            <a:r>
              <a:rPr lang="fr-FR" dirty="0" err="1" smtClean="0"/>
              <a:t>remote_name</a:t>
            </a:r>
            <a:r>
              <a:rPr lang="fr-FR" dirty="0" smtClean="0"/>
              <a:t>] [</a:t>
            </a:r>
            <a:r>
              <a:rPr lang="fr-FR" dirty="0" err="1" smtClean="0"/>
              <a:t>local_branch_name</a:t>
            </a:r>
            <a:r>
              <a:rPr lang="fr-FR" dirty="0" smtClean="0"/>
              <a:t>]:[</a:t>
            </a:r>
            <a:r>
              <a:rPr lang="fr-FR" dirty="0" err="1" smtClean="0"/>
              <a:t>remote_branch_name</a:t>
            </a:r>
            <a:r>
              <a:rPr lang="fr-FR" dirty="0" smtClean="0"/>
              <a:t>]</a:t>
            </a:r>
            <a:endParaRPr lang="fr-FR" dirty="0"/>
          </a:p>
          <a:p>
            <a:endParaRPr lang="fr-FR" dirty="0"/>
          </a:p>
          <a:p>
            <a:r>
              <a:rPr lang="fr-FR" dirty="0"/>
              <a:t>To </a:t>
            </a:r>
            <a:r>
              <a:rPr lang="fr-FR" dirty="0" err="1"/>
              <a:t>delete</a:t>
            </a:r>
            <a:r>
              <a:rPr lang="fr-FR" dirty="0"/>
              <a:t> the </a:t>
            </a:r>
            <a:r>
              <a:rPr lang="fr-FR" dirty="0" err="1"/>
              <a:t>remote</a:t>
            </a:r>
            <a:r>
              <a:rPr lang="fr-FR" dirty="0"/>
              <a:t> </a:t>
            </a:r>
            <a:r>
              <a:rPr lang="fr-FR" dirty="0" err="1"/>
              <a:t>branch</a:t>
            </a:r>
            <a:r>
              <a:rPr lang="fr-FR" dirty="0"/>
              <a:t>, </a:t>
            </a:r>
            <a:r>
              <a:rPr lang="fr-FR" dirty="0" err="1"/>
              <a:t>delete</a:t>
            </a:r>
            <a:r>
              <a:rPr lang="fr-FR" dirty="0"/>
              <a:t> the </a:t>
            </a:r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branch</a:t>
            </a:r>
            <a:r>
              <a:rPr lang="fr-FR" dirty="0"/>
              <a:t> and push </a:t>
            </a:r>
            <a:r>
              <a:rPr lang="fr-FR" dirty="0" err="1"/>
              <a:t>that</a:t>
            </a:r>
            <a:r>
              <a:rPr lang="fr-FR" dirty="0"/>
              <a:t> change</a:t>
            </a:r>
          </a:p>
          <a:p>
            <a:endParaRPr lang="fr-FR" dirty="0"/>
          </a:p>
          <a:p>
            <a:r>
              <a:rPr lang="fr-FR" dirty="0" err="1"/>
              <a:t>Here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see</a:t>
            </a:r>
            <a:r>
              <a:rPr lang="fr-FR" dirty="0"/>
              <a:t> how the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parallel</a:t>
            </a:r>
            <a:r>
              <a:rPr lang="fr-FR" dirty="0"/>
              <a:t>, and </a:t>
            </a:r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important to use </a:t>
            </a:r>
            <a:r>
              <a:rPr lang="fr-FR" dirty="0" err="1"/>
              <a:t>rebase</a:t>
            </a:r>
            <a:r>
              <a:rPr lang="fr-FR" dirty="0"/>
              <a:t> to have clean </a:t>
            </a:r>
            <a:r>
              <a:rPr lang="fr-FR" dirty="0" smtClean="0"/>
              <a:t>logs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&quot;No&quot; Symbol 5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90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Tags in Git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err="1" smtClean="0"/>
              <a:t>Create</a:t>
            </a:r>
            <a:r>
              <a:rPr lang="fr-FR" dirty="0" smtClean="0"/>
              <a:t> a tag</a:t>
            </a:r>
            <a:endParaRPr lang="fr-FR" dirty="0"/>
          </a:p>
          <a:p>
            <a:pPr lvl="1"/>
            <a:r>
              <a:rPr lang="fr-FR" dirty="0" smtClean="0"/>
              <a:t>$ git tag v1.1 </a:t>
            </a:r>
            <a:r>
              <a:rPr lang="fr-FR" i="1" dirty="0" smtClean="0"/>
              <a:t>## basic tag</a:t>
            </a:r>
          </a:p>
          <a:p>
            <a:pPr lvl="1"/>
            <a:r>
              <a:rPr lang="fr-FR" dirty="0" smtClean="0"/>
              <a:t>$ git tag –a v1.5 –m «</a:t>
            </a:r>
            <a:r>
              <a:rPr lang="fr-FR" dirty="0" err="1" smtClean="0"/>
              <a:t>my</a:t>
            </a:r>
            <a:r>
              <a:rPr lang="fr-FR" dirty="0" smtClean="0"/>
              <a:t> </a:t>
            </a:r>
            <a:r>
              <a:rPr lang="fr-FR" dirty="0" err="1" smtClean="0"/>
              <a:t>easy</a:t>
            </a:r>
            <a:r>
              <a:rPr lang="fr-FR" dirty="0" smtClean="0"/>
              <a:t> </a:t>
            </a:r>
            <a:r>
              <a:rPr lang="fr-FR" dirty="0" err="1" smtClean="0"/>
              <a:t>annotated</a:t>
            </a:r>
            <a:r>
              <a:rPr lang="fr-FR" dirty="0" smtClean="0"/>
              <a:t> tag»</a:t>
            </a:r>
          </a:p>
          <a:p>
            <a:pPr lvl="1"/>
            <a:r>
              <a:rPr lang="fr-FR" dirty="0"/>
              <a:t>$ git tag </a:t>
            </a:r>
            <a:r>
              <a:rPr lang="fr-FR" dirty="0" smtClean="0"/>
              <a:t>–s v1.8 </a:t>
            </a:r>
            <a:r>
              <a:rPr lang="fr-FR" dirty="0"/>
              <a:t>–m «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smtClean="0"/>
              <a:t>GPG </a:t>
            </a:r>
            <a:r>
              <a:rPr lang="fr-FR" dirty="0" err="1" smtClean="0"/>
              <a:t>signed</a:t>
            </a:r>
            <a:r>
              <a:rPr lang="fr-FR" dirty="0" smtClean="0"/>
              <a:t> tag» </a:t>
            </a:r>
            <a:r>
              <a:rPr lang="fr-FR" i="1" dirty="0" smtClean="0"/>
              <a:t>## </a:t>
            </a:r>
            <a:r>
              <a:rPr lang="fr-FR" i="1" dirty="0" err="1" smtClean="0"/>
              <a:t>less</a:t>
            </a:r>
            <a:r>
              <a:rPr lang="fr-FR" i="1" dirty="0" smtClean="0"/>
              <a:t> </a:t>
            </a:r>
            <a:r>
              <a:rPr lang="fr-FR" i="1" dirty="0" err="1" smtClean="0"/>
              <a:t>used</a:t>
            </a:r>
            <a:r>
              <a:rPr lang="fr-FR" i="1" dirty="0" smtClean="0"/>
              <a:t/>
            </a:r>
            <a:br>
              <a:rPr lang="fr-FR" i="1" dirty="0" smtClean="0"/>
            </a:br>
            <a:r>
              <a:rPr lang="fr-FR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show </a:t>
            </a:r>
            <a:r>
              <a:rPr lang="en-US" dirty="0" smtClean="0"/>
              <a:t>v1.8 </a:t>
            </a:r>
            <a:r>
              <a:rPr lang="en-US" i="1" dirty="0" smtClean="0"/>
              <a:t>##shows the signature</a:t>
            </a:r>
            <a:br>
              <a:rPr lang="en-US" i="1" dirty="0" smtClean="0"/>
            </a:b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tag –v v1.8 </a:t>
            </a:r>
            <a:r>
              <a:rPr lang="en-US" i="1" dirty="0" smtClean="0"/>
              <a:t>## checks the signature</a:t>
            </a:r>
          </a:p>
          <a:p>
            <a:pPr lvl="1"/>
            <a:r>
              <a:rPr lang="sv-SE" dirty="0"/>
              <a:t>$ git tag -a v1.2 </a:t>
            </a:r>
            <a:r>
              <a:rPr lang="sv-SE" dirty="0" smtClean="0"/>
              <a:t>9fceb02 </a:t>
            </a:r>
            <a:r>
              <a:rPr lang="sv-SE" i="1" dirty="0" smtClean="0"/>
              <a:t>## </a:t>
            </a:r>
            <a:r>
              <a:rPr lang="fr-FR" i="1" dirty="0" err="1" smtClean="0"/>
              <a:t>Create</a:t>
            </a:r>
            <a:r>
              <a:rPr lang="fr-FR" i="1" dirty="0" smtClean="0"/>
              <a:t> a tag </a:t>
            </a:r>
            <a:r>
              <a:rPr lang="fr-FR" i="1" dirty="0" err="1" smtClean="0"/>
              <a:t>later</a:t>
            </a:r>
            <a:r>
              <a:rPr lang="fr-FR" i="1" dirty="0" smtClean="0"/>
              <a:t> </a:t>
            </a:r>
            <a:r>
              <a:rPr lang="fr-FR" i="1" dirty="0" err="1" smtClean="0"/>
              <a:t>at</a:t>
            </a:r>
            <a:r>
              <a:rPr lang="fr-FR" i="1" dirty="0" smtClean="0"/>
              <a:t> </a:t>
            </a:r>
            <a:r>
              <a:rPr lang="fr-FR" i="1" dirty="0" err="1" smtClean="0"/>
              <a:t>revision</a:t>
            </a:r>
            <a:r>
              <a:rPr lang="fr-FR" i="1" dirty="0" smtClean="0"/>
              <a:t> 9fceb02</a:t>
            </a:r>
          </a:p>
          <a:p>
            <a:r>
              <a:rPr lang="fr-FR" dirty="0" smtClean="0"/>
              <a:t>List tags</a:t>
            </a:r>
          </a:p>
          <a:p>
            <a:pPr lvl="1"/>
            <a:r>
              <a:rPr lang="fr-FR" dirty="0"/>
              <a:t>$</a:t>
            </a:r>
            <a:r>
              <a:rPr lang="fr-FR" dirty="0" smtClean="0"/>
              <a:t> git tag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Sharing : </a:t>
            </a:r>
            <a:r>
              <a:rPr lang="fr-FR" dirty="0" err="1" smtClean="0"/>
              <a:t>like</a:t>
            </a:r>
            <a:r>
              <a:rPr lang="fr-FR" dirty="0" smtClean="0"/>
              <a:t> branches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have local tags, or 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err="1" smtClean="0"/>
              <a:t>ones</a:t>
            </a:r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&quot;No&quot; Symbol 5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66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Workflows</a:t>
            </a:r>
            <a:r>
              <a:rPr lang="fr-FR" dirty="0" smtClean="0"/>
              <a:t> : </a:t>
            </a:r>
            <a:r>
              <a:rPr lang="fr-FR" dirty="0" err="1" smtClean="0"/>
              <a:t>using</a:t>
            </a:r>
            <a:r>
              <a:rPr lang="fr-FR" dirty="0" smtClean="0"/>
              <a:t> branches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It </a:t>
            </a:r>
            <a:r>
              <a:rPr lang="fr-FR" dirty="0" err="1" smtClean="0"/>
              <a:t>is</a:t>
            </a:r>
            <a:r>
              <a:rPr lang="fr-FR" dirty="0" smtClean="0"/>
              <a:t> possible to use branches </a:t>
            </a:r>
            <a:r>
              <a:rPr lang="fr-FR" dirty="0" err="1" smtClean="0"/>
              <a:t>much</a:t>
            </a:r>
            <a:r>
              <a:rPr lang="fr-FR" dirty="0" smtClean="0"/>
              <a:t> more </a:t>
            </a:r>
            <a:r>
              <a:rPr lang="fr-FR" dirty="0" err="1" smtClean="0"/>
              <a:t>than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SVN</a:t>
            </a:r>
          </a:p>
          <a:p>
            <a:pPr lvl="1"/>
            <a:r>
              <a:rPr lang="fr-FR" dirty="0" smtClean="0"/>
              <a:t>1 </a:t>
            </a:r>
            <a:r>
              <a:rPr lang="fr-FR" dirty="0" err="1" smtClean="0"/>
              <a:t>branch</a:t>
            </a:r>
            <a:r>
              <a:rPr lang="fr-FR" dirty="0" smtClean="0"/>
              <a:t> per </a:t>
            </a:r>
            <a:r>
              <a:rPr lang="fr-FR" dirty="0" err="1" smtClean="0"/>
              <a:t>feature</a:t>
            </a:r>
            <a:r>
              <a:rPr lang="fr-FR" dirty="0" smtClean="0"/>
              <a:t> (</a:t>
            </a:r>
            <a:r>
              <a:rPr lang="fr-FR" dirty="0" err="1" smtClean="0"/>
              <a:t>even</a:t>
            </a:r>
            <a:r>
              <a:rPr lang="fr-FR" dirty="0" smtClean="0"/>
              <a:t> </a:t>
            </a:r>
            <a:r>
              <a:rPr lang="fr-FR" dirty="0" err="1" smtClean="0"/>
              <a:t>localy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1 </a:t>
            </a:r>
            <a:r>
              <a:rPr lang="fr-FR" dirty="0" err="1" smtClean="0"/>
              <a:t>branch</a:t>
            </a:r>
            <a:r>
              <a:rPr lang="fr-FR" dirty="0" smtClean="0"/>
              <a:t> to test a </a:t>
            </a:r>
            <a:r>
              <a:rPr lang="fr-FR" dirty="0" err="1" smtClean="0"/>
              <a:t>hotfix</a:t>
            </a:r>
            <a:r>
              <a:rPr lang="fr-FR" dirty="0" smtClean="0"/>
              <a:t> on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computer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disturbing</a:t>
            </a:r>
            <a:r>
              <a:rPr lang="fr-FR" dirty="0" smtClean="0"/>
              <a:t> </a:t>
            </a:r>
            <a:r>
              <a:rPr lang="fr-FR" dirty="0" err="1" smtClean="0"/>
              <a:t>anyone</a:t>
            </a:r>
            <a:r>
              <a:rPr lang="fr-FR" dirty="0" smtClean="0"/>
              <a:t>, not </a:t>
            </a:r>
            <a:r>
              <a:rPr lang="fr-FR" dirty="0" err="1" smtClean="0"/>
              <a:t>even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code</a:t>
            </a:r>
          </a:p>
          <a:p>
            <a:pPr lvl="1"/>
            <a:r>
              <a:rPr lang="fr-FR" dirty="0" err="1" smtClean="0"/>
              <a:t>Adding</a:t>
            </a:r>
            <a:r>
              <a:rPr lang="fr-FR" dirty="0" smtClean="0"/>
              <a:t> tags </a:t>
            </a:r>
            <a:r>
              <a:rPr lang="fr-FR" dirty="0" err="1" smtClean="0"/>
              <a:t>easily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4851" y="-1132149"/>
            <a:ext cx="6781800" cy="90461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Workflows</a:t>
            </a:r>
            <a:r>
              <a:rPr lang="fr-FR" dirty="0" smtClean="0"/>
              <a:t> : git flow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Git flow </a:t>
            </a:r>
            <a:r>
              <a:rPr lang="fr-FR" dirty="0" err="1" smtClean="0"/>
              <a:t>helps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implement</a:t>
            </a:r>
            <a:r>
              <a:rPr lang="fr-FR" dirty="0" smtClean="0"/>
              <a:t> a good </a:t>
            </a:r>
            <a:r>
              <a:rPr lang="fr-FR" dirty="0" err="1" smtClean="0"/>
              <a:t>branching</a:t>
            </a:r>
            <a:r>
              <a:rPr lang="fr-FR" dirty="0" smtClean="0"/>
              <a:t> </a:t>
            </a:r>
            <a:r>
              <a:rPr lang="fr-FR" dirty="0" err="1" smtClean="0"/>
              <a:t>workflow</a:t>
            </a:r>
            <a:r>
              <a:rPr lang="fr-FR" dirty="0" smtClean="0"/>
              <a:t>.</a:t>
            </a:r>
          </a:p>
          <a:p>
            <a:pPr lvl="1"/>
            <a:r>
              <a:rPr lang="fr-FR" dirty="0" err="1" smtClean="0"/>
              <a:t>Doing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git command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really</a:t>
            </a:r>
            <a:r>
              <a:rPr lang="fr-FR" dirty="0" smtClean="0"/>
              <a:t> long</a:t>
            </a:r>
          </a:p>
          <a:p>
            <a:pPr lvl="1"/>
            <a:r>
              <a:rPr lang="fr-FR" dirty="0" smtClean="0"/>
              <a:t>But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a command line </a:t>
            </a:r>
            <a:r>
              <a:rPr lang="fr-FR" dirty="0" err="1" smtClean="0"/>
              <a:t>tool</a:t>
            </a:r>
            <a:r>
              <a:rPr lang="fr-FR" dirty="0" smtClean="0"/>
              <a:t> </a:t>
            </a:r>
            <a:r>
              <a:rPr lang="fr-FR" dirty="0" err="1" smtClean="0"/>
              <a:t>yet</a:t>
            </a:r>
            <a:endParaRPr lang="fr-FR" dirty="0" smtClean="0"/>
          </a:p>
          <a:p>
            <a:endParaRPr lang="fr-FR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03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Workflows</a:t>
            </a:r>
            <a:r>
              <a:rPr lang="fr-FR" dirty="0" smtClean="0"/>
              <a:t> :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repositories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(SVN-</a:t>
            </a:r>
            <a:r>
              <a:rPr lang="fr-FR" dirty="0" err="1" smtClean="0"/>
              <a:t>like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62200"/>
            <a:ext cx="6060907" cy="305236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8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Workflows</a:t>
            </a:r>
            <a:r>
              <a:rPr lang="fr-FR" dirty="0" smtClean="0"/>
              <a:t> : </a:t>
            </a:r>
            <a:r>
              <a:rPr lang="fr-FR" dirty="0" err="1" smtClean="0"/>
              <a:t>integrator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8131565" cy="32766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9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VCS </a:t>
            </a:r>
            <a:r>
              <a:rPr lang="fr-FR" dirty="0" err="1" smtClean="0"/>
              <a:t>operations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396188" y="3657600"/>
            <a:ext cx="1219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untracked</a:t>
            </a:r>
            <a:endParaRPr lang="fr-FR" dirty="0"/>
          </a:p>
        </p:txBody>
      </p:sp>
      <p:sp>
        <p:nvSpPr>
          <p:cNvPr id="7" name="Rounded Rectangle 6"/>
          <p:cNvSpPr/>
          <p:nvPr/>
        </p:nvSpPr>
        <p:spPr>
          <a:xfrm>
            <a:off x="3682188" y="3657600"/>
            <a:ext cx="1371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unmodified</a:t>
            </a:r>
            <a:endParaRPr lang="fr-FR" dirty="0"/>
          </a:p>
        </p:txBody>
      </p:sp>
      <p:sp>
        <p:nvSpPr>
          <p:cNvPr id="8" name="Rounded Rectangle 7"/>
          <p:cNvSpPr/>
          <p:nvPr/>
        </p:nvSpPr>
        <p:spPr>
          <a:xfrm>
            <a:off x="6044388" y="3657600"/>
            <a:ext cx="1371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modified</a:t>
            </a:r>
            <a:endParaRPr lang="fr-FR" dirty="0"/>
          </a:p>
        </p:txBody>
      </p:sp>
      <p:sp>
        <p:nvSpPr>
          <p:cNvPr id="11" name="Right Arrow 10"/>
          <p:cNvSpPr/>
          <p:nvPr/>
        </p:nvSpPr>
        <p:spPr>
          <a:xfrm>
            <a:off x="5206188" y="3686175"/>
            <a:ext cx="685800" cy="476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ight Arrow 11"/>
          <p:cNvSpPr/>
          <p:nvPr/>
        </p:nvSpPr>
        <p:spPr>
          <a:xfrm rot="13483029">
            <a:off x="6004309" y="2877255"/>
            <a:ext cx="720964" cy="615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val 13"/>
          <p:cNvSpPr/>
          <p:nvPr/>
        </p:nvSpPr>
        <p:spPr>
          <a:xfrm>
            <a:off x="4634688" y="2133600"/>
            <a:ext cx="1828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16" name="Down Arrow 15"/>
          <p:cNvSpPr/>
          <p:nvPr/>
        </p:nvSpPr>
        <p:spPr>
          <a:xfrm rot="1975498">
            <a:off x="4230406" y="2892386"/>
            <a:ext cx="609600" cy="6397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TextBox 16"/>
          <p:cNvSpPr txBox="1"/>
          <p:nvPr/>
        </p:nvSpPr>
        <p:spPr>
          <a:xfrm>
            <a:off x="3409674" y="2593423"/>
            <a:ext cx="103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checkout</a:t>
            </a:r>
            <a:endParaRPr lang="fr-FR" dirty="0"/>
          </a:p>
        </p:txBody>
      </p:sp>
      <p:sp>
        <p:nvSpPr>
          <p:cNvPr id="19" name="TextBox 18"/>
          <p:cNvSpPr txBox="1"/>
          <p:nvPr/>
        </p:nvSpPr>
        <p:spPr>
          <a:xfrm>
            <a:off x="6730188" y="2842909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commit</a:t>
            </a:r>
            <a:endParaRPr lang="fr-FR" dirty="0"/>
          </a:p>
        </p:txBody>
      </p:sp>
      <p:sp>
        <p:nvSpPr>
          <p:cNvPr id="20" name="Right Arrow 19"/>
          <p:cNvSpPr/>
          <p:nvPr/>
        </p:nvSpPr>
        <p:spPr>
          <a:xfrm>
            <a:off x="2833247" y="3633512"/>
            <a:ext cx="613925" cy="277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extBox 20"/>
          <p:cNvSpPr txBox="1"/>
          <p:nvPr/>
        </p:nvSpPr>
        <p:spPr>
          <a:xfrm>
            <a:off x="2870744" y="321976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add</a:t>
            </a:r>
            <a:endParaRPr lang="fr-FR" dirty="0"/>
          </a:p>
        </p:txBody>
      </p:sp>
      <p:sp>
        <p:nvSpPr>
          <p:cNvPr id="22" name="Left Arrow 21"/>
          <p:cNvSpPr/>
          <p:nvPr/>
        </p:nvSpPr>
        <p:spPr>
          <a:xfrm>
            <a:off x="2833247" y="3911419"/>
            <a:ext cx="613925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/>
          <p:cNvSpPr txBox="1"/>
          <p:nvPr/>
        </p:nvSpPr>
        <p:spPr>
          <a:xfrm>
            <a:off x="2690342" y="4216219"/>
            <a:ext cx="8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remove</a:t>
            </a:r>
            <a:endParaRPr lang="fr-FR" dirty="0"/>
          </a:p>
        </p:txBody>
      </p:sp>
      <p:sp>
        <p:nvSpPr>
          <p:cNvPr id="24" name="TextBox 23"/>
          <p:cNvSpPr txBox="1"/>
          <p:nvPr/>
        </p:nvSpPr>
        <p:spPr>
          <a:xfrm>
            <a:off x="1219200" y="4800600"/>
            <a:ext cx="6052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$ git </a:t>
            </a:r>
            <a:r>
              <a:rPr lang="fr-FR" dirty="0" err="1" smtClean="0"/>
              <a:t>status</a:t>
            </a:r>
            <a:r>
              <a:rPr lang="fr-FR" dirty="0" smtClean="0"/>
              <a:t> </a:t>
            </a:r>
            <a:r>
              <a:rPr lang="fr-FR" i="1" dirty="0" smtClean="0"/>
              <a:t>(to show the </a:t>
            </a:r>
            <a:r>
              <a:rPr lang="fr-FR" i="1" dirty="0" err="1" smtClean="0"/>
              <a:t>working</a:t>
            </a:r>
            <a:r>
              <a:rPr lang="fr-FR" i="1" dirty="0" smtClean="0"/>
              <a:t> </a:t>
            </a:r>
            <a:r>
              <a:rPr lang="fr-FR" i="1" dirty="0" err="1" smtClean="0"/>
              <a:t>tree</a:t>
            </a:r>
            <a:r>
              <a:rPr lang="fr-FR" i="1" dirty="0" smtClean="0"/>
              <a:t> </a:t>
            </a:r>
            <a:r>
              <a:rPr lang="fr-FR" i="1" dirty="0" err="1" smtClean="0"/>
              <a:t>status</a:t>
            </a:r>
            <a:r>
              <a:rPr lang="fr-FR" i="1" dirty="0" smtClean="0"/>
              <a:t>)</a:t>
            </a:r>
          </a:p>
          <a:p>
            <a:r>
              <a:rPr lang="fr-FR" dirty="0" smtClean="0"/>
              <a:t>$ git </a:t>
            </a:r>
            <a:r>
              <a:rPr lang="fr-FR" dirty="0" err="1" smtClean="0"/>
              <a:t>diff</a:t>
            </a:r>
            <a:r>
              <a:rPr lang="fr-FR" dirty="0" smtClean="0"/>
              <a:t> </a:t>
            </a:r>
            <a:r>
              <a:rPr lang="fr-FR" i="1" dirty="0" smtClean="0"/>
              <a:t>(to compare </a:t>
            </a:r>
            <a:r>
              <a:rPr lang="fr-FR" i="1" dirty="0" err="1" smtClean="0"/>
              <a:t>commits</a:t>
            </a:r>
            <a:r>
              <a:rPr lang="fr-FR" i="1" dirty="0" smtClean="0"/>
              <a:t>, or </a:t>
            </a:r>
            <a:r>
              <a:rPr lang="fr-FR" i="1" dirty="0" err="1" smtClean="0"/>
              <a:t>commits</a:t>
            </a:r>
            <a:r>
              <a:rPr lang="fr-FR" i="1" dirty="0" smtClean="0"/>
              <a:t> and </a:t>
            </a:r>
            <a:r>
              <a:rPr lang="fr-FR" i="1" dirty="0" err="1" smtClean="0"/>
              <a:t>working</a:t>
            </a:r>
            <a:r>
              <a:rPr lang="fr-FR" i="1" dirty="0" smtClean="0"/>
              <a:t> </a:t>
            </a:r>
            <a:r>
              <a:rPr lang="fr-FR" i="1" dirty="0" err="1" smtClean="0"/>
              <a:t>tree</a:t>
            </a:r>
            <a:r>
              <a:rPr lang="fr-FR" i="1" dirty="0" smtClean="0"/>
              <a:t>…)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668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Workflows</a:t>
            </a:r>
            <a:r>
              <a:rPr lang="fr-FR" dirty="0"/>
              <a:t> </a:t>
            </a:r>
            <a:r>
              <a:rPr lang="fr-FR" dirty="0" smtClean="0"/>
              <a:t>: lieutenants &amp; </a:t>
            </a:r>
            <a:r>
              <a:rPr lang="fr-FR" dirty="0" err="1" smtClean="0"/>
              <a:t>dictator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98" y="1752600"/>
            <a:ext cx="7100371" cy="382813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5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Workflows</a:t>
            </a:r>
            <a:r>
              <a:rPr lang="fr-FR" dirty="0" smtClean="0"/>
              <a:t> : </a:t>
            </a:r>
            <a:r>
              <a:rPr lang="fr-FR" dirty="0" err="1" smtClean="0"/>
              <a:t>intermediate</a:t>
            </a:r>
            <a:r>
              <a:rPr lang="fr-FR" dirty="0" smtClean="0"/>
              <a:t> repo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test or </a:t>
            </a:r>
            <a:r>
              <a:rPr lang="fr-FR" dirty="0" err="1" smtClean="0"/>
              <a:t>review</a:t>
            </a:r>
            <a:r>
              <a:rPr lang="fr-FR" dirty="0" smtClean="0"/>
              <a:t> </a:t>
            </a:r>
            <a:r>
              <a:rPr lang="fr-FR" dirty="0" err="1" smtClean="0"/>
              <a:t>before</a:t>
            </a:r>
            <a:r>
              <a:rPr lang="fr-FR" dirty="0" smtClean="0"/>
              <a:t> to </a:t>
            </a:r>
            <a:r>
              <a:rPr lang="fr-FR" dirty="0" err="1" smtClean="0"/>
              <a:t>publish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0" y="1600200"/>
            <a:ext cx="6204611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2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Workflow</a:t>
            </a:r>
            <a:r>
              <a:rPr lang="fr-FR" dirty="0" smtClean="0"/>
              <a:t> </a:t>
            </a:r>
            <a:r>
              <a:rPr lang="fr-FR" dirty="0" err="1" smtClean="0"/>
              <a:t>possibilities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more </a:t>
            </a:r>
            <a:r>
              <a:rPr lang="fr-FR" dirty="0" err="1" smtClean="0"/>
              <a:t>repositories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As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possible to do a lot of </a:t>
            </a:r>
            <a:r>
              <a:rPr lang="fr-FR" dirty="0" err="1" smtClean="0"/>
              <a:t>things</a:t>
            </a:r>
            <a:endParaRPr lang="fr-FR" dirty="0" smtClean="0"/>
          </a:p>
          <a:p>
            <a:pPr lvl="1"/>
            <a:r>
              <a:rPr lang="fr-FR" dirty="0" err="1" smtClean="0"/>
              <a:t>Adding</a:t>
            </a:r>
            <a:r>
              <a:rPr lang="fr-FR" dirty="0" smtClean="0"/>
              <a:t> </a:t>
            </a:r>
            <a:r>
              <a:rPr lang="fr-FR" dirty="0" err="1" smtClean="0"/>
              <a:t>intermediate</a:t>
            </a:r>
            <a:r>
              <a:rPr lang="fr-FR" dirty="0" smtClean="0"/>
              <a:t> repos to test, </a:t>
            </a:r>
            <a:r>
              <a:rPr lang="fr-FR" dirty="0" err="1" smtClean="0"/>
              <a:t>build</a:t>
            </a:r>
            <a:r>
              <a:rPr lang="fr-FR" dirty="0" smtClean="0"/>
              <a:t>, </a:t>
            </a:r>
            <a:r>
              <a:rPr lang="fr-FR" dirty="0" err="1" smtClean="0"/>
              <a:t>review</a:t>
            </a:r>
            <a:r>
              <a:rPr lang="fr-FR" dirty="0" smtClean="0"/>
              <a:t> </a:t>
            </a:r>
            <a:r>
              <a:rPr lang="fr-FR" dirty="0" err="1" smtClean="0"/>
              <a:t>before</a:t>
            </a:r>
            <a:r>
              <a:rPr lang="fr-FR" dirty="0" smtClean="0"/>
              <a:t> to </a:t>
            </a:r>
            <a:r>
              <a:rPr lang="fr-FR" dirty="0" err="1" smtClean="0"/>
              <a:t>make</a:t>
            </a:r>
            <a:r>
              <a:rPr lang="fr-FR" dirty="0" smtClean="0"/>
              <a:t> the code public</a:t>
            </a:r>
          </a:p>
          <a:p>
            <a:pPr lvl="1"/>
            <a:r>
              <a:rPr lang="fr-FR" dirty="0" err="1" smtClean="0"/>
              <a:t>Having</a:t>
            </a:r>
            <a:r>
              <a:rPr lang="fr-FR" dirty="0" smtClean="0"/>
              <a:t> </a:t>
            </a:r>
            <a:r>
              <a:rPr lang="fr-FR" dirty="0" err="1" smtClean="0"/>
              <a:t>several</a:t>
            </a:r>
            <a:r>
              <a:rPr lang="fr-FR" dirty="0" smtClean="0"/>
              <a:t> repo per </a:t>
            </a:r>
            <a:r>
              <a:rPr lang="fr-FR" dirty="0" err="1" smtClean="0"/>
              <a:t>developer</a:t>
            </a:r>
            <a:r>
              <a:rPr lang="fr-FR" dirty="0" smtClean="0"/>
              <a:t>, to test </a:t>
            </a:r>
            <a:r>
              <a:rPr lang="fr-FR" dirty="0" err="1" smtClean="0"/>
              <a:t>before</a:t>
            </a:r>
            <a:r>
              <a:rPr lang="fr-FR" dirty="0" smtClean="0"/>
              <a:t> </a:t>
            </a:r>
            <a:r>
              <a:rPr lang="fr-FR" dirty="0" err="1" smtClean="0"/>
              <a:t>making</a:t>
            </a:r>
            <a:r>
              <a:rPr lang="fr-FR" dirty="0" smtClean="0"/>
              <a:t> the code public (ex : test on mac and Windows </a:t>
            </a:r>
            <a:r>
              <a:rPr lang="fr-FR" dirty="0" err="1" smtClean="0"/>
              <a:t>before</a:t>
            </a:r>
            <a:r>
              <a:rPr lang="fr-FR" dirty="0" smtClean="0"/>
              <a:t> </a:t>
            </a:r>
            <a:r>
              <a:rPr lang="fr-FR" dirty="0" err="1" smtClean="0"/>
              <a:t>making</a:t>
            </a:r>
            <a:r>
              <a:rPr lang="fr-FR" dirty="0" smtClean="0"/>
              <a:t> the code public)</a:t>
            </a:r>
          </a:p>
          <a:p>
            <a:pPr lvl="1"/>
            <a:r>
              <a:rPr lang="fr-FR" dirty="0" err="1" smtClean="0"/>
              <a:t>Share</a:t>
            </a:r>
            <a:r>
              <a:rPr lang="fr-FR" dirty="0" smtClean="0"/>
              <a:t> the code </a:t>
            </a:r>
            <a:r>
              <a:rPr lang="fr-FR" dirty="0" err="1" smtClean="0"/>
              <a:t>within</a:t>
            </a:r>
            <a:r>
              <a:rPr lang="fr-FR" dirty="0" smtClean="0"/>
              <a:t> a team </a:t>
            </a:r>
            <a:r>
              <a:rPr lang="fr-FR" dirty="0" err="1" smtClean="0"/>
              <a:t>before</a:t>
            </a:r>
            <a:r>
              <a:rPr lang="fr-FR" dirty="0" smtClean="0"/>
              <a:t> </a:t>
            </a:r>
            <a:r>
              <a:rPr lang="fr-FR" dirty="0" err="1" smtClean="0"/>
              <a:t>making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public</a:t>
            </a:r>
          </a:p>
          <a:p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4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Workflows</a:t>
            </a:r>
            <a:r>
              <a:rPr lang="fr-FR" dirty="0" smtClean="0"/>
              <a:t> : </a:t>
            </a:r>
            <a:r>
              <a:rPr lang="fr-FR" baseline="0" dirty="0" smtClean="0"/>
              <a:t> conclusion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There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much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less</a:t>
            </a:r>
            <a:r>
              <a:rPr lang="fr-FR" baseline="0" dirty="0" smtClean="0"/>
              <a:t> contraints </a:t>
            </a:r>
            <a:r>
              <a:rPr lang="fr-FR" baseline="0" dirty="0" err="1" smtClean="0"/>
              <a:t>than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SVN, but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="1" baseline="0" dirty="0" smtClean="0"/>
              <a:t>have to </a:t>
            </a:r>
            <a:r>
              <a:rPr lang="fr-FR" b="1" baseline="0" dirty="0" err="1" smtClean="0"/>
              <a:t>define</a:t>
            </a:r>
            <a:r>
              <a:rPr lang="fr-FR" b="1" baseline="0" dirty="0" smtClean="0"/>
              <a:t>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process</a:t>
            </a:r>
            <a:endParaRPr lang="fr-FR" baseline="0" dirty="0" smtClean="0"/>
          </a:p>
          <a:p>
            <a:r>
              <a:rPr lang="fr-FR" baseline="0" dirty="0" err="1" smtClean="0"/>
              <a:t>Having</a:t>
            </a:r>
            <a:r>
              <a:rPr lang="fr-FR" baseline="0" dirty="0" smtClean="0"/>
              <a:t> a lot of distant repos </a:t>
            </a:r>
            <a:r>
              <a:rPr lang="fr-FR" baseline="0" dirty="0" err="1" smtClean="0"/>
              <a:t>implies</a:t>
            </a:r>
            <a:r>
              <a:rPr lang="fr-FR" dirty="0" smtClean="0"/>
              <a:t> more </a:t>
            </a:r>
            <a:r>
              <a:rPr lang="fr-FR" dirty="0" err="1" smtClean="0"/>
              <a:t>steps</a:t>
            </a:r>
            <a:r>
              <a:rPr lang="fr-FR" dirty="0" smtClean="0"/>
              <a:t> distant </a:t>
            </a:r>
            <a:r>
              <a:rPr lang="fr-FR" dirty="0" err="1" smtClean="0"/>
              <a:t>operations</a:t>
            </a:r>
            <a:r>
              <a:rPr lang="fr-FR" dirty="0" smtClean="0"/>
              <a:t> (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become</a:t>
            </a:r>
            <a:r>
              <a:rPr lang="fr-FR" dirty="0" smtClean="0"/>
              <a:t> </a:t>
            </a:r>
            <a:r>
              <a:rPr lang="fr-FR" dirty="0" err="1" smtClean="0"/>
              <a:t>anoying</a:t>
            </a:r>
            <a:r>
              <a:rPr lang="fr-FR" dirty="0" smtClean="0"/>
              <a:t>)</a:t>
            </a:r>
            <a:endParaRPr lang="fr-FR" baseline="0" dirty="0" smtClean="0"/>
          </a:p>
          <a:p>
            <a:r>
              <a:rPr lang="fr-FR" dirty="0" smtClean="0"/>
              <a:t>A lot of </a:t>
            </a:r>
            <a:r>
              <a:rPr lang="fr-FR" dirty="0" err="1" smtClean="0"/>
              <a:t>tools</a:t>
            </a:r>
            <a:r>
              <a:rPr lang="fr-FR" dirty="0" smtClean="0"/>
              <a:t>, help, and feedback </a:t>
            </a:r>
            <a:r>
              <a:rPr lang="fr-FR" dirty="0" err="1" smtClean="0"/>
              <a:t>can</a:t>
            </a:r>
            <a:r>
              <a:rPr lang="fr-FR" dirty="0" smtClean="0"/>
              <a:t> 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found</a:t>
            </a:r>
            <a:r>
              <a:rPr lang="fr-FR" dirty="0" smtClean="0"/>
              <a:t> on the web.</a:t>
            </a:r>
            <a:endParaRPr lang="fr-FR" dirty="0"/>
          </a:p>
          <a:p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2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Workflows</a:t>
            </a:r>
            <a:r>
              <a:rPr lang="fr-FR" dirty="0" smtClean="0"/>
              <a:t> : </a:t>
            </a:r>
            <a:r>
              <a:rPr lang="fr-FR" baseline="0" dirty="0" smtClean="0"/>
              <a:t> simple </a:t>
            </a:r>
            <a:r>
              <a:rPr lang="fr-FR" baseline="0" dirty="0" err="1" smtClean="0"/>
              <a:t>example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 </a:t>
            </a:r>
            <a:r>
              <a:rPr lang="fr-FR" dirty="0" err="1" smtClean="0"/>
              <a:t>readable</a:t>
            </a:r>
            <a:r>
              <a:rPr lang="fr-FR" dirty="0" smtClean="0"/>
              <a:t> server</a:t>
            </a:r>
          </a:p>
          <a:p>
            <a:r>
              <a:rPr lang="fr-FR" dirty="0" smtClean="0"/>
              <a:t>1 </a:t>
            </a:r>
            <a:r>
              <a:rPr lang="fr-FR" dirty="0" err="1" smtClean="0"/>
              <a:t>test+build</a:t>
            </a:r>
            <a:r>
              <a:rPr lang="fr-FR" dirty="0" smtClean="0"/>
              <a:t> repo (</a:t>
            </a:r>
            <a:r>
              <a:rPr lang="fr-FR" dirty="0" err="1" smtClean="0"/>
              <a:t>before</a:t>
            </a:r>
            <a:r>
              <a:rPr lang="fr-FR" dirty="0" smtClean="0"/>
              <a:t> to </a:t>
            </a:r>
            <a:r>
              <a:rPr lang="fr-FR" dirty="0" err="1" smtClean="0"/>
              <a:t>publish</a:t>
            </a:r>
            <a:r>
              <a:rPr lang="fr-FR" dirty="0" smtClean="0"/>
              <a:t> on the </a:t>
            </a:r>
            <a:r>
              <a:rPr lang="fr-FR" dirty="0" err="1" smtClean="0"/>
              <a:t>readable</a:t>
            </a:r>
            <a:r>
              <a:rPr lang="fr-FR" dirty="0" smtClean="0"/>
              <a:t> one)</a:t>
            </a:r>
          </a:p>
          <a:p>
            <a:r>
              <a:rPr lang="fr-FR" dirty="0" smtClean="0"/>
              <a:t>1 </a:t>
            </a:r>
            <a:r>
              <a:rPr lang="fr-FR" dirty="0" err="1" smtClean="0"/>
              <a:t>private</a:t>
            </a:r>
            <a:r>
              <a:rPr lang="fr-FR" dirty="0" smtClean="0"/>
              <a:t> per </a:t>
            </a:r>
            <a:r>
              <a:rPr lang="fr-FR" dirty="0" err="1" smtClean="0"/>
              <a:t>developer</a:t>
            </a:r>
            <a:endParaRPr lang="fr-FR" dirty="0" smtClean="0"/>
          </a:p>
          <a:p>
            <a:r>
              <a:rPr lang="fr-FR" dirty="0" err="1" smtClean="0"/>
              <a:t>Some</a:t>
            </a:r>
            <a:r>
              <a:rPr lang="fr-FR" dirty="0" smtClean="0"/>
              <a:t> public repos for </a:t>
            </a:r>
            <a:r>
              <a:rPr lang="fr-FR" dirty="0" err="1" smtClean="0"/>
              <a:t>research</a:t>
            </a:r>
            <a:r>
              <a:rPr lang="fr-FR" dirty="0" smtClean="0"/>
              <a:t> or </a:t>
            </a:r>
            <a:r>
              <a:rPr lang="fr-FR" dirty="0" err="1" smtClean="0"/>
              <a:t>big</a:t>
            </a:r>
            <a:r>
              <a:rPr lang="fr-FR" dirty="0" smtClean="0"/>
              <a:t> changes in the code, for a team, for a </a:t>
            </a:r>
            <a:r>
              <a:rPr lang="fr-FR" dirty="0" err="1" smtClean="0"/>
              <a:t>project</a:t>
            </a:r>
            <a:r>
              <a:rPr lang="fr-FR" dirty="0" smtClean="0"/>
              <a:t> 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81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More </a:t>
            </a:r>
            <a:r>
              <a:rPr lang="fr-FR" dirty="0" err="1" smtClean="0"/>
              <a:t>advanced</a:t>
            </a:r>
            <a:r>
              <a:rPr lang="fr-FR" dirty="0" smtClean="0"/>
              <a:t> </a:t>
            </a:r>
            <a:r>
              <a:rPr lang="fr-FR" dirty="0" err="1" smtClean="0"/>
              <a:t>stuff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Pull = </a:t>
            </a:r>
            <a:r>
              <a:rPr lang="fr-FR" dirty="0" err="1" smtClean="0"/>
              <a:t>fetch</a:t>
            </a:r>
            <a:r>
              <a:rPr lang="fr-FR" dirty="0" smtClean="0"/>
              <a:t> + </a:t>
            </a:r>
            <a:r>
              <a:rPr lang="fr-FR" dirty="0" err="1" smtClean="0"/>
              <a:t>automatical</a:t>
            </a:r>
            <a:r>
              <a:rPr lang="fr-FR" dirty="0" smtClean="0"/>
              <a:t> </a:t>
            </a:r>
            <a:r>
              <a:rPr lang="fr-FR" dirty="0" err="1" smtClean="0"/>
              <a:t>merge</a:t>
            </a:r>
            <a:endParaRPr lang="fr-FR" dirty="0" smtClean="0"/>
          </a:p>
          <a:p>
            <a:r>
              <a:rPr lang="fr-FR" dirty="0" smtClean="0"/>
              <a:t>Reset and </a:t>
            </a:r>
            <a:r>
              <a:rPr lang="fr-FR" dirty="0" err="1" smtClean="0"/>
              <a:t>ammend</a:t>
            </a:r>
            <a:endParaRPr lang="fr-FR" dirty="0" smtClean="0"/>
          </a:p>
          <a:p>
            <a:r>
              <a:rPr lang="fr-FR" dirty="0" err="1" smtClean="0"/>
              <a:t>Submodules</a:t>
            </a:r>
            <a:endParaRPr lang="fr-FR" dirty="0" smtClean="0"/>
          </a:p>
          <a:p>
            <a:r>
              <a:rPr lang="fr-FR" dirty="0" err="1" smtClean="0"/>
              <a:t>Hooks</a:t>
            </a:r>
            <a:endParaRPr lang="fr-FR" dirty="0" smtClean="0"/>
          </a:p>
          <a:p>
            <a:r>
              <a:rPr lang="fr-FR" dirty="0" err="1" smtClean="0"/>
              <a:t>Some</a:t>
            </a:r>
            <a:r>
              <a:rPr lang="fr-FR" dirty="0" smtClean="0"/>
              <a:t> notes about Hg</a:t>
            </a:r>
          </a:p>
          <a:p>
            <a:r>
              <a:rPr lang="fr-FR" dirty="0" smtClean="0"/>
              <a:t>Git clients</a:t>
            </a:r>
          </a:p>
          <a:p>
            <a:pPr marL="0" indent="0">
              <a:buNone/>
            </a:pPr>
            <a:endParaRPr lang="fr-FR" baseline="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9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More </a:t>
            </a:r>
            <a:r>
              <a:rPr lang="fr-FR" dirty="0" err="1" smtClean="0"/>
              <a:t>advanced</a:t>
            </a:r>
            <a:r>
              <a:rPr lang="fr-FR" dirty="0" smtClean="0"/>
              <a:t> </a:t>
            </a:r>
            <a:r>
              <a:rPr lang="fr-FR" dirty="0" err="1" smtClean="0"/>
              <a:t>stuff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600" dirty="0" smtClean="0"/>
              <a:t>(pull != </a:t>
            </a:r>
            <a:r>
              <a:rPr lang="fr-FR" sz="3600" dirty="0" err="1" smtClean="0"/>
              <a:t>fetch</a:t>
            </a:r>
            <a:r>
              <a:rPr lang="fr-FR" sz="3600" dirty="0" smtClean="0"/>
              <a:t> + </a:t>
            </a:r>
            <a:r>
              <a:rPr lang="fr-FR" sz="3600" dirty="0" err="1" smtClean="0"/>
              <a:t>merge</a:t>
            </a:r>
            <a:r>
              <a:rPr lang="fr-FR" sz="3600" dirty="0" smtClean="0"/>
              <a:t>)</a:t>
            </a:r>
            <a:endParaRPr lang="fr-F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Fetch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simple </a:t>
            </a:r>
            <a:r>
              <a:rPr lang="fr-FR" dirty="0" err="1" smtClean="0"/>
              <a:t>download</a:t>
            </a:r>
            <a:r>
              <a:rPr lang="fr-FR" dirty="0" smtClean="0"/>
              <a:t> of a </a:t>
            </a:r>
            <a:r>
              <a:rPr lang="fr-FR" dirty="0" err="1" smtClean="0"/>
              <a:t>remote</a:t>
            </a:r>
            <a:r>
              <a:rPr lang="fr-FR" dirty="0" smtClean="0"/>
              <a:t> state</a:t>
            </a:r>
            <a:br>
              <a:rPr lang="fr-FR" dirty="0" smtClean="0"/>
            </a:br>
            <a:r>
              <a:rPr lang="fr-FR" dirty="0" smtClean="0"/>
              <a:t>IT DOES NOT CHANGE YOUR CODE</a:t>
            </a:r>
          </a:p>
          <a:p>
            <a:r>
              <a:rPr lang="fr-FR" dirty="0" smtClean="0"/>
              <a:t>Pull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merging</a:t>
            </a:r>
            <a:r>
              <a:rPr lang="fr-FR" dirty="0" smtClean="0"/>
              <a:t> </a:t>
            </a:r>
            <a:r>
              <a:rPr lang="fr-FR" dirty="0" err="1" smtClean="0"/>
              <a:t>automatically</a:t>
            </a:r>
            <a:r>
              <a:rPr lang="fr-FR" dirty="0" smtClean="0"/>
              <a:t> (</a:t>
            </a:r>
            <a:r>
              <a:rPr lang="fr-FR" dirty="0" err="1" smtClean="0"/>
              <a:t>like</a:t>
            </a:r>
            <a:r>
              <a:rPr lang="fr-FR" dirty="0" smtClean="0"/>
              <a:t> update </a:t>
            </a:r>
            <a:r>
              <a:rPr lang="fr-FR" dirty="0" err="1" smtClean="0"/>
              <a:t>with</a:t>
            </a:r>
            <a:r>
              <a:rPr lang="fr-FR" dirty="0" smtClean="0"/>
              <a:t> SVN)</a:t>
            </a:r>
          </a:p>
          <a:p>
            <a:endParaRPr lang="fr-FR" dirty="0"/>
          </a:p>
          <a:p>
            <a:r>
              <a:rPr lang="fr-FR" dirty="0" err="1" smtClean="0"/>
              <a:t>Doing</a:t>
            </a:r>
            <a:r>
              <a:rPr lang="fr-FR" dirty="0" smtClean="0"/>
              <a:t> a </a:t>
            </a:r>
            <a:r>
              <a:rPr lang="fr-FR" dirty="0" err="1" smtClean="0"/>
              <a:t>fetch</a:t>
            </a:r>
            <a:r>
              <a:rPr lang="fr-FR" dirty="0" smtClean="0"/>
              <a:t> and a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gives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the </a:t>
            </a:r>
            <a:r>
              <a:rPr lang="fr-FR" dirty="0" err="1" smtClean="0"/>
              <a:t>opportunity</a:t>
            </a:r>
            <a:r>
              <a:rPr lang="fr-FR" dirty="0" smtClean="0"/>
              <a:t> to </a:t>
            </a:r>
            <a:r>
              <a:rPr lang="fr-FR" dirty="0" err="1" smtClean="0"/>
              <a:t>inspect</a:t>
            </a:r>
            <a:r>
              <a:rPr lang="fr-FR" dirty="0" smtClean="0"/>
              <a:t> changes </a:t>
            </a:r>
            <a:r>
              <a:rPr lang="fr-FR" dirty="0" err="1" smtClean="0"/>
              <a:t>before</a:t>
            </a:r>
            <a:r>
              <a:rPr lang="fr-FR" dirty="0" smtClean="0"/>
              <a:t> to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endParaRPr lang="fr-FR" dirty="0" smtClean="0"/>
          </a:p>
          <a:p>
            <a:endParaRPr lang="fr-FR" dirty="0" smtClean="0"/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More </a:t>
            </a:r>
            <a:r>
              <a:rPr lang="fr-FR" dirty="0" err="1" smtClean="0"/>
              <a:t>advanced</a:t>
            </a:r>
            <a:r>
              <a:rPr lang="fr-FR" dirty="0" smtClean="0"/>
              <a:t> </a:t>
            </a:r>
            <a:r>
              <a:rPr lang="fr-FR" dirty="0" err="1" smtClean="0"/>
              <a:t>stuff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600" dirty="0" smtClean="0"/>
              <a:t>(reset and </a:t>
            </a:r>
            <a:r>
              <a:rPr lang="fr-FR" sz="3600" dirty="0" err="1" smtClean="0"/>
              <a:t>ammend</a:t>
            </a:r>
            <a:r>
              <a:rPr lang="fr-FR" sz="3600" dirty="0" smtClean="0"/>
              <a:t>)</a:t>
            </a:r>
            <a:endParaRPr lang="fr-F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sz="2400" dirty="0" err="1" smtClean="0"/>
              <a:t>Sometimes</a:t>
            </a:r>
            <a:r>
              <a:rPr lang="fr-FR" sz="2400" dirty="0" smtClean="0"/>
              <a:t> </a:t>
            </a:r>
            <a:r>
              <a:rPr lang="fr-FR" sz="2400" dirty="0" err="1" smtClean="0"/>
              <a:t>you</a:t>
            </a:r>
            <a:r>
              <a:rPr lang="fr-FR" sz="2400" dirty="0" smtClean="0"/>
              <a:t> </a:t>
            </a:r>
            <a:r>
              <a:rPr lang="fr-FR" sz="2400" dirty="0" err="1" smtClean="0"/>
              <a:t>see</a:t>
            </a:r>
            <a:r>
              <a:rPr lang="fr-FR" sz="2400" dirty="0" smtClean="0"/>
              <a:t> </a:t>
            </a:r>
            <a:r>
              <a:rPr lang="fr-FR" sz="2400" dirty="0" err="1" smtClean="0"/>
              <a:t>that</a:t>
            </a:r>
            <a:r>
              <a:rPr lang="fr-FR" sz="2400" dirty="0" smtClean="0"/>
              <a:t> </a:t>
            </a:r>
            <a:r>
              <a:rPr lang="fr-FR" sz="2400" dirty="0" err="1" smtClean="0"/>
              <a:t>just</a:t>
            </a:r>
            <a:r>
              <a:rPr lang="fr-FR" sz="2400" dirty="0" smtClean="0"/>
              <a:t> </a:t>
            </a:r>
            <a:r>
              <a:rPr lang="fr-FR" sz="2400" dirty="0" err="1" smtClean="0"/>
              <a:t>after</a:t>
            </a:r>
            <a:r>
              <a:rPr lang="fr-FR" sz="2400" dirty="0" smtClean="0"/>
              <a:t> a commit </a:t>
            </a:r>
            <a:r>
              <a:rPr lang="fr-FR" sz="2400" dirty="0" err="1" smtClean="0"/>
              <a:t>you</a:t>
            </a:r>
            <a:r>
              <a:rPr lang="fr-FR" sz="2400" dirty="0" smtClean="0"/>
              <a:t> </a:t>
            </a:r>
            <a:r>
              <a:rPr lang="fr-FR" sz="2400" dirty="0" err="1" smtClean="0"/>
              <a:t>forgot</a:t>
            </a:r>
            <a:r>
              <a:rPr lang="fr-FR" sz="2400" dirty="0" smtClean="0"/>
              <a:t> to commit a file. </a:t>
            </a:r>
            <a:r>
              <a:rPr lang="fr-FR" sz="2400" dirty="0" err="1" smtClean="0"/>
              <a:t>Then</a:t>
            </a:r>
            <a:r>
              <a:rPr lang="fr-FR" sz="2400" dirty="0" smtClean="0"/>
              <a:t> </a:t>
            </a:r>
            <a:r>
              <a:rPr lang="fr-FR" sz="2400" dirty="0" err="1" smtClean="0"/>
              <a:t>you</a:t>
            </a:r>
            <a:r>
              <a:rPr lang="fr-FR" sz="2400" dirty="0" smtClean="0"/>
              <a:t> </a:t>
            </a:r>
            <a:r>
              <a:rPr lang="fr-FR" sz="2400" dirty="0" err="1" smtClean="0"/>
              <a:t>should</a:t>
            </a:r>
            <a:r>
              <a:rPr lang="fr-FR" sz="2400" dirty="0" smtClean="0"/>
              <a:t> use </a:t>
            </a:r>
            <a:r>
              <a:rPr lang="fr-FR" sz="2400" b="1" dirty="0" smtClean="0"/>
              <a:t>git commit –</a:t>
            </a:r>
            <a:r>
              <a:rPr lang="fr-FR" sz="2400" b="1" dirty="0" err="1" smtClean="0"/>
              <a:t>ammend</a:t>
            </a:r>
            <a:r>
              <a:rPr lang="fr-FR" sz="2400" dirty="0" smtClean="0"/>
              <a:t>, </a:t>
            </a:r>
            <a:r>
              <a:rPr lang="fr-FR" sz="2400" dirty="0" err="1" smtClean="0"/>
              <a:t>this</a:t>
            </a:r>
            <a:r>
              <a:rPr lang="fr-FR" sz="2400" dirty="0" smtClean="0"/>
              <a:t> </a:t>
            </a:r>
            <a:r>
              <a:rPr lang="fr-FR" sz="2400" dirty="0" err="1" smtClean="0"/>
              <a:t>way</a:t>
            </a:r>
            <a:r>
              <a:rPr lang="fr-FR" sz="2400" dirty="0" smtClean="0"/>
              <a:t> </a:t>
            </a:r>
            <a:r>
              <a:rPr lang="fr-FR" sz="2400" dirty="0" err="1" smtClean="0"/>
              <a:t>you</a:t>
            </a:r>
            <a:r>
              <a:rPr lang="fr-FR" sz="2400" dirty="0" smtClean="0"/>
              <a:t> </a:t>
            </a:r>
            <a:r>
              <a:rPr lang="fr-FR" sz="2400" dirty="0" err="1" smtClean="0"/>
              <a:t>will</a:t>
            </a:r>
            <a:r>
              <a:rPr lang="fr-FR" sz="2400" dirty="0" smtClean="0"/>
              <a:t> not have 2 </a:t>
            </a:r>
            <a:r>
              <a:rPr lang="fr-FR" sz="2400" dirty="0" err="1" smtClean="0"/>
              <a:t>commits</a:t>
            </a:r>
            <a:r>
              <a:rPr lang="fr-FR" sz="2400" dirty="0" smtClean="0"/>
              <a:t>, but </a:t>
            </a:r>
            <a:r>
              <a:rPr lang="fr-FR" sz="2400" dirty="0" err="1" smtClean="0"/>
              <a:t>only</a:t>
            </a:r>
            <a:r>
              <a:rPr lang="fr-FR" sz="2400" dirty="0" smtClean="0"/>
              <a:t> 1.</a:t>
            </a:r>
            <a:br>
              <a:rPr lang="fr-FR" sz="2400" dirty="0" smtClean="0"/>
            </a:br>
            <a:r>
              <a:rPr lang="fr-FR" sz="2400" b="1" dirty="0" smtClean="0"/>
              <a:t>IT  IS CLEANER</a:t>
            </a:r>
            <a:endParaRPr lang="fr-FR" sz="2400" dirty="0"/>
          </a:p>
          <a:p>
            <a:r>
              <a:rPr lang="fr-FR" sz="2400" dirty="0" err="1" smtClean="0"/>
              <a:t>Sometimes</a:t>
            </a:r>
            <a:r>
              <a:rPr lang="fr-FR" sz="2400" dirty="0" smtClean="0"/>
              <a:t> </a:t>
            </a:r>
            <a:r>
              <a:rPr lang="fr-FR" sz="2400" dirty="0" err="1" smtClean="0"/>
              <a:t>you</a:t>
            </a:r>
            <a:r>
              <a:rPr lang="fr-FR" sz="2400" dirty="0" smtClean="0"/>
              <a:t> </a:t>
            </a:r>
            <a:r>
              <a:rPr lang="fr-FR" sz="2400" dirty="0" err="1" smtClean="0"/>
              <a:t>need</a:t>
            </a:r>
            <a:r>
              <a:rPr lang="fr-FR" sz="2400" dirty="0" smtClean="0"/>
              <a:t> to </a:t>
            </a:r>
            <a:r>
              <a:rPr lang="fr-FR" sz="2400" dirty="0" err="1" smtClean="0"/>
              <a:t>revert</a:t>
            </a:r>
            <a:r>
              <a:rPr lang="fr-FR" sz="2400" dirty="0" smtClean="0"/>
              <a:t> changes, </a:t>
            </a:r>
            <a:r>
              <a:rPr lang="fr-FR" sz="2400" dirty="0" err="1" smtClean="0"/>
              <a:t>this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the use of reset.</a:t>
            </a:r>
          </a:p>
          <a:p>
            <a:pPr lvl="1"/>
            <a:r>
              <a:rPr lang="fr-FR" sz="2000" dirty="0" err="1" smtClean="0"/>
              <a:t>Going</a:t>
            </a:r>
            <a:r>
              <a:rPr lang="fr-FR" sz="2000" dirty="0" smtClean="0"/>
              <a:t> back to the </a:t>
            </a:r>
            <a:r>
              <a:rPr lang="fr-FR" sz="2000" dirty="0" err="1" smtClean="0"/>
              <a:t>unmodified</a:t>
            </a:r>
            <a:r>
              <a:rPr lang="fr-FR" sz="2000" dirty="0" smtClean="0"/>
              <a:t> file </a:t>
            </a:r>
            <a:r>
              <a:rPr lang="fr-FR" sz="2000" dirty="0" err="1" smtClean="0"/>
              <a:t>is</a:t>
            </a:r>
            <a:r>
              <a:rPr lang="fr-FR" sz="2000" dirty="0" smtClean="0"/>
              <a:t> $ git reset &lt;</a:t>
            </a:r>
            <a:r>
              <a:rPr lang="fr-FR" sz="2000" dirty="0" err="1" smtClean="0"/>
              <a:t>filename</a:t>
            </a:r>
            <a:r>
              <a:rPr lang="fr-FR" sz="2000" dirty="0" smtClean="0"/>
              <a:t>&gt; HEAD</a:t>
            </a:r>
          </a:p>
          <a:p>
            <a:pPr lvl="1"/>
            <a:r>
              <a:rPr lang="fr-FR" sz="2000" dirty="0" smtClean="0"/>
              <a:t>You </a:t>
            </a:r>
            <a:r>
              <a:rPr lang="fr-FR" sz="2000" dirty="0" err="1" smtClean="0"/>
              <a:t>can</a:t>
            </a:r>
            <a:r>
              <a:rPr lang="fr-FR" sz="2000" dirty="0" smtClean="0"/>
              <a:t> </a:t>
            </a:r>
            <a:r>
              <a:rPr lang="fr-FR" sz="2000" dirty="0" err="1" smtClean="0"/>
              <a:t>also</a:t>
            </a:r>
            <a:r>
              <a:rPr lang="fr-FR" sz="2000" dirty="0" smtClean="0"/>
              <a:t> go back </a:t>
            </a:r>
            <a:r>
              <a:rPr lang="fr-FR" sz="2000" dirty="0" err="1" smtClean="0"/>
              <a:t>from</a:t>
            </a:r>
            <a:r>
              <a:rPr lang="fr-FR" sz="2000" dirty="0" smtClean="0"/>
              <a:t> </a:t>
            </a:r>
            <a:r>
              <a:rPr lang="fr-FR" sz="2000" dirty="0" err="1" smtClean="0"/>
              <a:t>several</a:t>
            </a:r>
            <a:r>
              <a:rPr lang="fr-FR" sz="2000" dirty="0" smtClean="0"/>
              <a:t> </a:t>
            </a:r>
            <a:r>
              <a:rPr lang="fr-FR" sz="2000" dirty="0" err="1" smtClean="0"/>
              <a:t>commits</a:t>
            </a:r>
            <a:r>
              <a:rPr lang="fr-FR" sz="2000" dirty="0" smtClean="0"/>
              <a:t>, or go back to a </a:t>
            </a:r>
            <a:r>
              <a:rPr lang="fr-FR" sz="2000" dirty="0" err="1" smtClean="0"/>
              <a:t>specific</a:t>
            </a:r>
            <a:r>
              <a:rPr lang="fr-FR" sz="2000" dirty="0" smtClean="0"/>
              <a:t> one</a:t>
            </a:r>
          </a:p>
          <a:p>
            <a:pPr lvl="1"/>
            <a:r>
              <a:rPr lang="fr-FR" sz="2000" dirty="0" err="1" smtClean="0"/>
              <a:t>Finnaly</a:t>
            </a:r>
            <a:r>
              <a:rPr lang="fr-FR" sz="2000" dirty="0" smtClean="0"/>
              <a:t> </a:t>
            </a:r>
            <a:r>
              <a:rPr lang="fr-FR" sz="2000" dirty="0" err="1" smtClean="0"/>
              <a:t>it</a:t>
            </a:r>
            <a:r>
              <a:rPr lang="fr-FR" sz="2000" dirty="0" smtClean="0"/>
              <a:t> </a:t>
            </a:r>
            <a:r>
              <a:rPr lang="fr-FR" sz="2000" dirty="0" err="1" smtClean="0"/>
              <a:t>is</a:t>
            </a:r>
            <a:r>
              <a:rPr lang="fr-FR" sz="2000" dirty="0" smtClean="0"/>
              <a:t> </a:t>
            </a:r>
            <a:r>
              <a:rPr lang="fr-FR" sz="2000" dirty="0" err="1" smtClean="0"/>
              <a:t>usefull</a:t>
            </a:r>
            <a:r>
              <a:rPr lang="fr-FR" sz="2000" dirty="0" smtClean="0"/>
              <a:t> </a:t>
            </a:r>
            <a:r>
              <a:rPr lang="fr-FR" sz="2000" dirty="0" err="1" smtClean="0"/>
              <a:t>when</a:t>
            </a:r>
            <a:r>
              <a:rPr lang="fr-FR" sz="2000" dirty="0" smtClean="0"/>
              <a:t> </a:t>
            </a:r>
            <a:r>
              <a:rPr lang="fr-FR" sz="2000" dirty="0" err="1" smtClean="0"/>
              <a:t>you</a:t>
            </a:r>
            <a:r>
              <a:rPr lang="fr-FR" sz="2000" dirty="0" smtClean="0"/>
              <a:t> know </a:t>
            </a:r>
            <a:r>
              <a:rPr lang="fr-FR" sz="2000" dirty="0" err="1" smtClean="0"/>
              <a:t>your</a:t>
            </a:r>
            <a:r>
              <a:rPr lang="fr-FR" sz="2000" dirty="0" smtClean="0"/>
              <a:t> changes </a:t>
            </a:r>
            <a:r>
              <a:rPr lang="fr-FR" sz="2000" dirty="0" err="1" smtClean="0"/>
              <a:t>should</a:t>
            </a:r>
            <a:r>
              <a:rPr lang="fr-FR" sz="2000" dirty="0" smtClean="0"/>
              <a:t> </a:t>
            </a:r>
            <a:r>
              <a:rPr lang="fr-FR" sz="2000" dirty="0" err="1" smtClean="0"/>
              <a:t>be</a:t>
            </a:r>
            <a:r>
              <a:rPr lang="fr-FR" sz="2000" dirty="0" smtClean="0"/>
              <a:t> </a:t>
            </a:r>
            <a:r>
              <a:rPr lang="fr-FR" sz="2000" dirty="0" err="1" smtClean="0"/>
              <a:t>kept</a:t>
            </a:r>
            <a:r>
              <a:rPr lang="fr-FR" sz="2000" dirty="0" smtClean="0"/>
              <a:t> but in a </a:t>
            </a:r>
            <a:r>
              <a:rPr lang="fr-FR" sz="2000" dirty="0" err="1" smtClean="0"/>
              <a:t>branch</a:t>
            </a:r>
            <a:r>
              <a:rPr lang="fr-FR" sz="2000" dirty="0" smtClean="0"/>
              <a:t> </a:t>
            </a:r>
            <a:r>
              <a:rPr lang="fr-FR" sz="2000" dirty="0" err="1" smtClean="0"/>
              <a:t>instead</a:t>
            </a:r>
            <a:r>
              <a:rPr lang="fr-FR" sz="2000" dirty="0" smtClean="0"/>
              <a:t> of the master </a:t>
            </a:r>
            <a:r>
              <a:rPr lang="fr-FR" sz="2000" dirty="0" err="1" smtClean="0"/>
              <a:t>you</a:t>
            </a:r>
            <a:r>
              <a:rPr lang="fr-FR" sz="2000" dirty="0" smtClean="0"/>
              <a:t> </a:t>
            </a:r>
            <a:r>
              <a:rPr lang="fr-FR" sz="2000" dirty="0" err="1" smtClean="0"/>
              <a:t>were</a:t>
            </a:r>
            <a:r>
              <a:rPr lang="fr-FR" sz="2000" dirty="0" smtClean="0"/>
              <a:t> </a:t>
            </a:r>
            <a:r>
              <a:rPr lang="fr-FR" sz="2000" dirty="0" err="1" smtClean="0"/>
              <a:t>working</a:t>
            </a:r>
            <a:r>
              <a:rPr lang="fr-FR" sz="2000" dirty="0" smtClean="0"/>
              <a:t> on. </a:t>
            </a:r>
            <a:r>
              <a:rPr lang="fr-FR" sz="2000" dirty="0" err="1" smtClean="0"/>
              <a:t>Then</a:t>
            </a:r>
            <a:r>
              <a:rPr lang="fr-FR" sz="2000" dirty="0" smtClean="0"/>
              <a:t> </a:t>
            </a:r>
            <a:r>
              <a:rPr lang="fr-FR" sz="2000" dirty="0" err="1" smtClean="0"/>
              <a:t>branch</a:t>
            </a:r>
            <a:r>
              <a:rPr lang="fr-FR" sz="2000" dirty="0" smtClean="0"/>
              <a:t> the master, and do a $ git reset - -hard on the master to </a:t>
            </a:r>
            <a:r>
              <a:rPr lang="fr-FR" sz="2000" dirty="0" err="1" smtClean="0"/>
              <a:t>remove</a:t>
            </a:r>
            <a:r>
              <a:rPr lang="fr-FR" sz="2000" dirty="0" smtClean="0"/>
              <a:t> the changes.</a:t>
            </a:r>
            <a:endParaRPr lang="fr-FR" sz="2000" dirty="0"/>
          </a:p>
          <a:p>
            <a:pPr lvl="1"/>
            <a:r>
              <a:rPr lang="fr-FR" sz="2000" dirty="0" smtClean="0"/>
              <a:t>More info : </a:t>
            </a:r>
            <a:r>
              <a:rPr lang="fr-FR" sz="2000" dirty="0" smtClean="0">
                <a:hlinkClick r:id="rId2"/>
              </a:rPr>
              <a:t>reset </a:t>
            </a:r>
            <a:r>
              <a:rPr lang="fr-FR" sz="2000" dirty="0" err="1" smtClean="0">
                <a:hlinkClick r:id="rId2"/>
              </a:rPr>
              <a:t>demystified</a:t>
            </a:r>
            <a:endParaRPr lang="fr-FR" dirty="0" smtClean="0"/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&quot;No&quot; Symbol 4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4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More </a:t>
            </a:r>
            <a:r>
              <a:rPr lang="fr-FR" dirty="0" err="1"/>
              <a:t>advanced</a:t>
            </a:r>
            <a:r>
              <a:rPr lang="fr-FR" dirty="0"/>
              <a:t> </a:t>
            </a:r>
            <a:r>
              <a:rPr lang="fr-FR" dirty="0" err="1"/>
              <a:t>stuff</a:t>
            </a:r>
            <a:r>
              <a:rPr lang="fr-FR" dirty="0"/>
              <a:t>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600" dirty="0" smtClean="0"/>
              <a:t>(Use </a:t>
            </a:r>
            <a:r>
              <a:rPr lang="fr-FR" sz="3600" dirty="0" err="1" smtClean="0"/>
              <a:t>submodules</a:t>
            </a:r>
            <a:r>
              <a:rPr lang="fr-FR" sz="3600" dirty="0" smtClean="0"/>
              <a:t> and </a:t>
            </a:r>
            <a:r>
              <a:rPr lang="fr-FR" sz="3600" dirty="0" err="1" smtClean="0"/>
              <a:t>dependencies</a:t>
            </a:r>
            <a:r>
              <a:rPr lang="fr-FR" sz="3600" dirty="0" smtClean="0"/>
              <a:t>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 </a:t>
            </a:r>
            <a:r>
              <a:rPr lang="fr-FR" dirty="0" err="1" smtClean="0"/>
              <a:t>submodule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repository</a:t>
            </a:r>
            <a:r>
              <a:rPr lang="fr-FR" dirty="0" smtClean="0"/>
              <a:t> </a:t>
            </a:r>
            <a:r>
              <a:rPr lang="fr-FR" dirty="0" err="1" smtClean="0"/>
              <a:t>declared</a:t>
            </a:r>
            <a:r>
              <a:rPr lang="fr-FR" dirty="0" smtClean="0"/>
              <a:t> as a </a:t>
            </a:r>
            <a:r>
              <a:rPr lang="fr-FR" dirty="0" err="1" smtClean="0"/>
              <a:t>dependency</a:t>
            </a:r>
            <a:r>
              <a:rPr lang="fr-FR" dirty="0" smtClean="0"/>
              <a:t> of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repository</a:t>
            </a:r>
            <a:r>
              <a:rPr lang="fr-FR" dirty="0" smtClean="0"/>
              <a:t>.</a:t>
            </a:r>
          </a:p>
          <a:p>
            <a:r>
              <a:rPr lang="fr-FR" dirty="0" smtClean="0"/>
              <a:t>You </a:t>
            </a:r>
            <a:r>
              <a:rPr lang="fr-FR" dirty="0" err="1" smtClean="0"/>
              <a:t>will</a:t>
            </a:r>
            <a:r>
              <a:rPr lang="fr-FR" dirty="0" smtClean="0"/>
              <a:t> have a clone of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repository</a:t>
            </a:r>
            <a:r>
              <a:rPr lang="fr-FR" dirty="0" smtClean="0"/>
              <a:t> in </a:t>
            </a:r>
            <a:r>
              <a:rPr lang="fr-FR" dirty="0" err="1" smtClean="0"/>
              <a:t>you</a:t>
            </a:r>
            <a:r>
              <a:rPr lang="fr-FR" dirty="0" smtClean="0"/>
              <a:t> main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repository</a:t>
            </a:r>
            <a:endParaRPr lang="fr-FR" dirty="0" smtClean="0"/>
          </a:p>
          <a:p>
            <a:r>
              <a:rPr lang="fr-FR" baseline="0" dirty="0" smtClean="0"/>
              <a:t>The</a:t>
            </a:r>
            <a:r>
              <a:rPr lang="fr-FR" dirty="0" smtClean="0"/>
              <a:t> </a:t>
            </a:r>
            <a:r>
              <a:rPr lang="fr-FR" dirty="0" err="1" smtClean="0"/>
              <a:t>submodule</a:t>
            </a:r>
            <a:r>
              <a:rPr lang="fr-FR" dirty="0" smtClean="0"/>
              <a:t> has a </a:t>
            </a:r>
            <a:r>
              <a:rPr lang="fr-FR" dirty="0" err="1" smtClean="0"/>
              <a:t>detached</a:t>
            </a:r>
            <a:r>
              <a:rPr lang="fr-FR" dirty="0" smtClean="0"/>
              <a:t> </a:t>
            </a:r>
            <a:r>
              <a:rPr lang="fr-FR" dirty="0" err="1" smtClean="0"/>
              <a:t>head</a:t>
            </a:r>
            <a:r>
              <a:rPr lang="fr-FR" dirty="0" smtClean="0"/>
              <a:t> :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means</a:t>
            </a:r>
            <a:r>
              <a:rPr lang="fr-FR" dirty="0" smtClean="0"/>
              <a:t> the </a:t>
            </a:r>
            <a:r>
              <a:rPr lang="fr-FR" dirty="0" err="1" smtClean="0"/>
              <a:t>it</a:t>
            </a:r>
            <a:r>
              <a:rPr lang="fr-FR" dirty="0" smtClean="0"/>
              <a:t> points to a commit and not to a </a:t>
            </a:r>
            <a:r>
              <a:rPr lang="fr-FR" dirty="0" err="1" smtClean="0"/>
              <a:t>branch</a:t>
            </a:r>
            <a:r>
              <a:rPr lang="fr-FR" dirty="0" smtClean="0"/>
              <a:t> </a:t>
            </a:r>
            <a:r>
              <a:rPr lang="fr-FR" dirty="0" err="1" smtClean="0"/>
              <a:t>head</a:t>
            </a:r>
            <a:r>
              <a:rPr lang="fr-FR" dirty="0" smtClean="0"/>
              <a:t> (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pointing</a:t>
            </a:r>
            <a:r>
              <a:rPr lang="fr-FR" dirty="0" smtClean="0"/>
              <a:t> to a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revision</a:t>
            </a:r>
            <a:r>
              <a:rPr lang="fr-FR" dirty="0" smtClean="0"/>
              <a:t>, </a:t>
            </a:r>
            <a:r>
              <a:rPr lang="fr-FR" dirty="0" err="1" smtClean="0"/>
              <a:t>instead</a:t>
            </a:r>
            <a:r>
              <a:rPr lang="fr-FR" dirty="0" smtClean="0"/>
              <a:t> of </a:t>
            </a:r>
            <a:r>
              <a:rPr lang="fr-FR" dirty="0" err="1" smtClean="0"/>
              <a:t>pointing</a:t>
            </a:r>
            <a:r>
              <a:rPr lang="fr-FR" dirty="0" smtClean="0"/>
              <a:t> to a </a:t>
            </a:r>
            <a:r>
              <a:rPr lang="fr-FR" dirty="0" err="1" smtClean="0"/>
              <a:t>branch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Submodules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maven</a:t>
            </a:r>
            <a:r>
              <a:rPr lang="fr-FR" dirty="0" smtClean="0"/>
              <a:t> </a:t>
            </a:r>
            <a:r>
              <a:rPr lang="fr-FR" dirty="0" err="1" smtClean="0">
                <a:hlinkClick r:id="rId2"/>
              </a:rPr>
              <a:t>link</a:t>
            </a:r>
            <a:endParaRPr lang="fr-FR" dirty="0" smtClean="0"/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3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More </a:t>
            </a:r>
            <a:r>
              <a:rPr lang="fr-FR" dirty="0" err="1"/>
              <a:t>advanced</a:t>
            </a:r>
            <a:r>
              <a:rPr lang="fr-FR" dirty="0"/>
              <a:t> </a:t>
            </a:r>
            <a:r>
              <a:rPr lang="fr-FR" dirty="0" err="1"/>
              <a:t>stuff</a:t>
            </a:r>
            <a:r>
              <a:rPr lang="fr-FR" dirty="0"/>
              <a:t>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600" dirty="0" smtClean="0"/>
              <a:t>(</a:t>
            </a:r>
            <a:r>
              <a:rPr lang="fr-FR" sz="3600" dirty="0" err="1" smtClean="0"/>
              <a:t>Hooks</a:t>
            </a:r>
            <a:r>
              <a:rPr lang="fr-FR" sz="3600" dirty="0" smtClean="0"/>
              <a:t>)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743200"/>
            <a:ext cx="2862386" cy="338844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" y="1524000"/>
            <a:ext cx="523957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Exemple</a:t>
            </a:r>
            <a:r>
              <a:rPr lang="en-US" sz="1600" b="1" dirty="0" smtClean="0"/>
              <a:t> : Automatic Unit test before commit</a:t>
            </a:r>
          </a:p>
          <a:p>
            <a:endParaRPr lang="en-US" sz="1600" dirty="0"/>
          </a:p>
          <a:p>
            <a:r>
              <a:rPr lang="en-US" sz="1600" dirty="0" smtClean="0"/>
              <a:t>&gt;&gt; in .</a:t>
            </a:r>
            <a:r>
              <a:rPr lang="en-US" sz="1600" dirty="0" err="1" smtClean="0"/>
              <a:t>git</a:t>
            </a:r>
            <a:r>
              <a:rPr lang="en-US" sz="1600" dirty="0" smtClean="0"/>
              <a:t>/hooks/pre-commit</a:t>
            </a:r>
          </a:p>
          <a:p>
            <a:endParaRPr lang="en-US" sz="1600" dirty="0" smtClean="0"/>
          </a:p>
          <a:p>
            <a:r>
              <a:rPr lang="en-US" sz="1600" dirty="0" smtClean="0"/>
              <a:t>#!/</a:t>
            </a:r>
            <a:r>
              <a:rPr lang="en-US" sz="1600" dirty="0"/>
              <a:t>bin/</a:t>
            </a:r>
            <a:r>
              <a:rPr lang="en-US" sz="1600" dirty="0" err="1"/>
              <a:t>sh</a:t>
            </a:r>
            <a:endParaRPr lang="en-US" sz="1600" dirty="0"/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# Run the test suite.</a:t>
            </a:r>
          </a:p>
          <a:p>
            <a:r>
              <a:rPr lang="en-US" sz="1600" dirty="0"/>
              <a:t># It will exit with 0 if it everything compiled and tested fine.</a:t>
            </a:r>
          </a:p>
          <a:p>
            <a:r>
              <a:rPr lang="en-US" sz="1600" dirty="0"/>
              <a:t>ant test</a:t>
            </a:r>
          </a:p>
          <a:p>
            <a:r>
              <a:rPr lang="en-US" sz="1600" dirty="0"/>
              <a:t>if [ $? -</a:t>
            </a:r>
            <a:r>
              <a:rPr lang="en-US" sz="1600" dirty="0" err="1"/>
              <a:t>eq</a:t>
            </a:r>
            <a:r>
              <a:rPr lang="en-US" sz="1600" dirty="0"/>
              <a:t> 0 ]; then</a:t>
            </a:r>
          </a:p>
          <a:p>
            <a:r>
              <a:rPr lang="en-US" sz="1600" dirty="0"/>
              <a:t>  exit 0</a:t>
            </a:r>
          </a:p>
          <a:p>
            <a:r>
              <a:rPr lang="en-US" sz="1600" dirty="0"/>
              <a:t>else</a:t>
            </a:r>
          </a:p>
          <a:p>
            <a:r>
              <a:rPr lang="en-US" sz="1600" dirty="0"/>
              <a:t>  echo "Building your project or running the tests failed."</a:t>
            </a:r>
          </a:p>
          <a:p>
            <a:r>
              <a:rPr lang="en-US" sz="1600" dirty="0"/>
              <a:t>  echo "Aborting the commit. Run with --no-verify to ignore."</a:t>
            </a:r>
          </a:p>
          <a:p>
            <a:r>
              <a:rPr lang="en-US" sz="1600" dirty="0"/>
              <a:t>  exit 1</a:t>
            </a:r>
          </a:p>
          <a:p>
            <a:r>
              <a:rPr lang="en-US" sz="1600" dirty="0"/>
              <a:t>fi</a:t>
            </a:r>
          </a:p>
          <a:p>
            <a:endParaRPr lang="fr-FR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562600" y="1307068"/>
            <a:ext cx="3658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Note : the </a:t>
            </a:r>
            <a:r>
              <a:rPr lang="fr-FR" dirty="0" err="1" smtClean="0"/>
              <a:t>hooks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samples</a:t>
            </a:r>
            <a:r>
              <a:rPr lang="fr-FR" dirty="0" smtClean="0"/>
              <a:t> of scripts, to use </a:t>
            </a:r>
            <a:r>
              <a:rPr lang="fr-FR" dirty="0" err="1" smtClean="0"/>
              <a:t>them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remove</a:t>
            </a:r>
            <a:r>
              <a:rPr lang="fr-FR" dirty="0" smtClean="0"/>
              <a:t> the « .</a:t>
            </a:r>
            <a:r>
              <a:rPr lang="fr-FR" dirty="0" err="1" smtClean="0"/>
              <a:t>sample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8" name="&quot;No&quot; Symbol 7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69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You </a:t>
            </a:r>
            <a:r>
              <a:rPr lang="fr-FR" dirty="0" err="1" smtClean="0"/>
              <a:t>sayed</a:t>
            </a:r>
            <a:r>
              <a:rPr lang="fr-FR" dirty="0" smtClean="0"/>
              <a:t> « D »</a:t>
            </a:r>
            <a:r>
              <a:rPr lang="fr-FR" dirty="0" err="1" smtClean="0"/>
              <a:t>vcs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977088" y="5555084"/>
            <a:ext cx="1219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untracked</a:t>
            </a:r>
            <a:endParaRPr lang="fr-FR" dirty="0"/>
          </a:p>
        </p:txBody>
      </p:sp>
      <p:sp>
        <p:nvSpPr>
          <p:cNvPr id="19" name="Rounded Rectangle 18"/>
          <p:cNvSpPr/>
          <p:nvPr/>
        </p:nvSpPr>
        <p:spPr>
          <a:xfrm>
            <a:off x="3263088" y="5555084"/>
            <a:ext cx="1371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unmodified</a:t>
            </a:r>
            <a:endParaRPr lang="fr-FR" dirty="0"/>
          </a:p>
        </p:txBody>
      </p:sp>
      <p:sp>
        <p:nvSpPr>
          <p:cNvPr id="20" name="Rounded Rectangle 19"/>
          <p:cNvSpPr/>
          <p:nvPr/>
        </p:nvSpPr>
        <p:spPr>
          <a:xfrm>
            <a:off x="5625288" y="5555084"/>
            <a:ext cx="1371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modified</a:t>
            </a:r>
            <a:endParaRPr lang="fr-FR" dirty="0"/>
          </a:p>
        </p:txBody>
      </p:sp>
      <p:sp>
        <p:nvSpPr>
          <p:cNvPr id="21" name="Right Arrow 20"/>
          <p:cNvSpPr/>
          <p:nvPr/>
        </p:nvSpPr>
        <p:spPr>
          <a:xfrm>
            <a:off x="2376649" y="5543877"/>
            <a:ext cx="613925" cy="277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ight Arrow 21"/>
          <p:cNvSpPr/>
          <p:nvPr/>
        </p:nvSpPr>
        <p:spPr>
          <a:xfrm>
            <a:off x="4787088" y="5583659"/>
            <a:ext cx="685800" cy="476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ight Arrow 22"/>
          <p:cNvSpPr/>
          <p:nvPr/>
        </p:nvSpPr>
        <p:spPr>
          <a:xfrm rot="13483029">
            <a:off x="5585209" y="4774739"/>
            <a:ext cx="720964" cy="615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Oval 23"/>
          <p:cNvSpPr/>
          <p:nvPr/>
        </p:nvSpPr>
        <p:spPr>
          <a:xfrm>
            <a:off x="4215588" y="4031084"/>
            <a:ext cx="1828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25" name="Down Arrow 24"/>
          <p:cNvSpPr/>
          <p:nvPr/>
        </p:nvSpPr>
        <p:spPr>
          <a:xfrm rot="1975498">
            <a:off x="3811306" y="4789870"/>
            <a:ext cx="609600" cy="6397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TextBox 25"/>
          <p:cNvSpPr txBox="1"/>
          <p:nvPr/>
        </p:nvSpPr>
        <p:spPr>
          <a:xfrm>
            <a:off x="2990574" y="4490907"/>
            <a:ext cx="103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checkout</a:t>
            </a:r>
            <a:endParaRPr lang="fr-FR" dirty="0"/>
          </a:p>
        </p:txBody>
      </p:sp>
      <p:sp>
        <p:nvSpPr>
          <p:cNvPr id="27" name="TextBox 26"/>
          <p:cNvSpPr txBox="1"/>
          <p:nvPr/>
        </p:nvSpPr>
        <p:spPr>
          <a:xfrm>
            <a:off x="2414146" y="513013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add</a:t>
            </a:r>
            <a:endParaRPr lang="fr-FR" dirty="0"/>
          </a:p>
        </p:txBody>
      </p:sp>
      <p:sp>
        <p:nvSpPr>
          <p:cNvPr id="28" name="TextBox 27"/>
          <p:cNvSpPr txBox="1"/>
          <p:nvPr/>
        </p:nvSpPr>
        <p:spPr>
          <a:xfrm>
            <a:off x="6311088" y="4740393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commit</a:t>
            </a:r>
            <a:endParaRPr lang="fr-FR" dirty="0"/>
          </a:p>
        </p:txBody>
      </p:sp>
      <p:sp>
        <p:nvSpPr>
          <p:cNvPr id="29" name="Oval 28"/>
          <p:cNvSpPr/>
          <p:nvPr/>
        </p:nvSpPr>
        <p:spPr>
          <a:xfrm>
            <a:off x="4140702" y="1817593"/>
            <a:ext cx="1828800" cy="609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Remote</a:t>
            </a:r>
            <a:r>
              <a:rPr lang="fr-FR" dirty="0" smtClean="0"/>
              <a:t> </a:t>
            </a:r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30" name="Down Arrow 29"/>
          <p:cNvSpPr/>
          <p:nvPr/>
        </p:nvSpPr>
        <p:spPr>
          <a:xfrm>
            <a:off x="4215588" y="2808193"/>
            <a:ext cx="571500" cy="9144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Up Arrow 30"/>
          <p:cNvSpPr/>
          <p:nvPr/>
        </p:nvSpPr>
        <p:spPr>
          <a:xfrm>
            <a:off x="5308198" y="2808193"/>
            <a:ext cx="596088" cy="91440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/>
          <p:cNvSpPr txBox="1"/>
          <p:nvPr/>
        </p:nvSpPr>
        <p:spPr>
          <a:xfrm>
            <a:off x="6196781" y="289606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push</a:t>
            </a:r>
            <a:endParaRPr lang="fr-FR" dirty="0"/>
          </a:p>
        </p:txBody>
      </p:sp>
      <p:sp>
        <p:nvSpPr>
          <p:cNvPr id="33" name="TextBox 32"/>
          <p:cNvSpPr txBox="1"/>
          <p:nvPr/>
        </p:nvSpPr>
        <p:spPr>
          <a:xfrm>
            <a:off x="3433437" y="289606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pull</a:t>
            </a:r>
            <a:endParaRPr lang="fr-FR" dirty="0"/>
          </a:p>
        </p:txBody>
      </p:sp>
      <p:sp>
        <p:nvSpPr>
          <p:cNvPr id="34" name="Left Arrow 33"/>
          <p:cNvSpPr/>
          <p:nvPr/>
        </p:nvSpPr>
        <p:spPr>
          <a:xfrm>
            <a:off x="2376649" y="5821784"/>
            <a:ext cx="613925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/>
          <p:cNvSpPr txBox="1"/>
          <p:nvPr/>
        </p:nvSpPr>
        <p:spPr>
          <a:xfrm>
            <a:off x="2233744" y="6126584"/>
            <a:ext cx="8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remove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097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More </a:t>
            </a:r>
            <a:r>
              <a:rPr lang="fr-FR" dirty="0" err="1"/>
              <a:t>advanced</a:t>
            </a:r>
            <a:r>
              <a:rPr lang="fr-FR" dirty="0"/>
              <a:t> </a:t>
            </a:r>
            <a:r>
              <a:rPr lang="fr-FR" dirty="0" err="1"/>
              <a:t>stuff</a:t>
            </a:r>
            <a:r>
              <a:rPr lang="fr-FR" dirty="0"/>
              <a:t>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600" dirty="0" smtClean="0"/>
              <a:t>(Notes about Hg)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Submodules</a:t>
            </a:r>
            <a:r>
              <a:rPr lang="fr-FR" dirty="0" smtClean="0"/>
              <a:t> in Hg (</a:t>
            </a:r>
            <a:r>
              <a:rPr lang="fr-FR" dirty="0" smtClean="0">
                <a:hlinkClick r:id="rId2"/>
              </a:rPr>
              <a:t>wiki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Integration</a:t>
            </a:r>
            <a:r>
              <a:rPr lang="fr-FR" dirty="0" smtClean="0"/>
              <a:t> to </a:t>
            </a:r>
            <a:r>
              <a:rPr lang="fr-FR" dirty="0" err="1" smtClean="0"/>
              <a:t>kiln</a:t>
            </a:r>
            <a:endParaRPr lang="en-US" dirty="0"/>
          </a:p>
        </p:txBody>
      </p:sp>
      <p:sp>
        <p:nvSpPr>
          <p:cNvPr id="8" name="&quot;No&quot; Symbol 7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9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clients/browser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Windows</a:t>
            </a:r>
          </a:p>
          <a:p>
            <a:pPr lvl="1"/>
            <a:r>
              <a:rPr lang="fr-FR" b="1" dirty="0" smtClean="0"/>
              <a:t>Git </a:t>
            </a:r>
            <a:r>
              <a:rPr lang="fr-FR" b="1" dirty="0" err="1" smtClean="0"/>
              <a:t>bash</a:t>
            </a:r>
            <a:r>
              <a:rPr lang="fr-FR" b="1" dirty="0" smtClean="0"/>
              <a:t> </a:t>
            </a:r>
            <a:r>
              <a:rPr lang="fr-FR" dirty="0" smtClean="0"/>
              <a:t>or Windows command line</a:t>
            </a:r>
          </a:p>
          <a:p>
            <a:pPr lvl="1"/>
            <a:r>
              <a:rPr lang="fr-FR" dirty="0" err="1" smtClean="0"/>
              <a:t>TortoiseGit</a:t>
            </a:r>
            <a:r>
              <a:rPr lang="fr-FR" dirty="0" smtClean="0"/>
              <a:t>, </a:t>
            </a:r>
            <a:r>
              <a:rPr lang="fr-FR" b="1" dirty="0" err="1" smtClean="0"/>
              <a:t>GitExtensions</a:t>
            </a:r>
            <a:r>
              <a:rPr lang="fr-FR" b="1" dirty="0" smtClean="0"/>
              <a:t>, </a:t>
            </a:r>
            <a:r>
              <a:rPr lang="fr-FR" dirty="0" smtClean="0"/>
              <a:t>Git GUI</a:t>
            </a:r>
          </a:p>
          <a:p>
            <a:r>
              <a:rPr lang="fr-FR" dirty="0" smtClean="0"/>
              <a:t>Mac</a:t>
            </a:r>
          </a:p>
          <a:p>
            <a:pPr lvl="1"/>
            <a:r>
              <a:rPr lang="fr-FR" b="1" dirty="0" smtClean="0"/>
              <a:t>Command line</a:t>
            </a:r>
          </a:p>
          <a:p>
            <a:pPr lvl="1"/>
            <a:r>
              <a:rPr lang="fr-FR" b="1" dirty="0" smtClean="0"/>
              <a:t>Source </a:t>
            </a:r>
            <a:r>
              <a:rPr lang="fr-FR" b="1" dirty="0" err="1" smtClean="0"/>
              <a:t>Tree</a:t>
            </a:r>
            <a:endParaRPr lang="fr-FR" b="1" dirty="0" smtClean="0"/>
          </a:p>
          <a:p>
            <a:r>
              <a:rPr lang="fr-FR" dirty="0" smtClean="0"/>
              <a:t>Mac &amp; Win</a:t>
            </a:r>
          </a:p>
          <a:p>
            <a:pPr lvl="1"/>
            <a:r>
              <a:rPr lang="fr-FR" dirty="0" smtClean="0"/>
              <a:t>Git-cola, smart git, </a:t>
            </a:r>
          </a:p>
          <a:p>
            <a:r>
              <a:rPr lang="fr-FR" dirty="0" smtClean="0"/>
              <a:t>Web</a:t>
            </a:r>
          </a:p>
          <a:p>
            <a:pPr lvl="1"/>
            <a:r>
              <a:rPr lang="fr-FR" dirty="0" err="1" smtClean="0"/>
              <a:t>Gitweb</a:t>
            </a:r>
            <a:endParaRPr lang="fr-FR" dirty="0" smtClean="0"/>
          </a:p>
          <a:p>
            <a:pPr lvl="1"/>
            <a:r>
              <a:rPr lang="fr-FR" b="1" dirty="0" err="1" smtClean="0"/>
              <a:t>Cgit</a:t>
            </a:r>
            <a:r>
              <a:rPr lang="fr-FR" b="1" dirty="0" smtClean="0"/>
              <a:t> </a:t>
            </a:r>
            <a:r>
              <a:rPr lang="fr-FR" dirty="0" smtClean="0"/>
              <a:t>(</a:t>
            </a:r>
            <a:r>
              <a:rPr lang="fr-FR" dirty="0" err="1" smtClean="0">
                <a:hlinkClick r:id="rId2"/>
              </a:rPr>
              <a:t>link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9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dirty="0" smtClean="0"/>
              <a:t>Repo </a:t>
            </a:r>
            <a:r>
              <a:rPr lang="fr-FR" dirty="0" err="1" smtClean="0"/>
              <a:t>examples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90600"/>
            <a:ext cx="7924800" cy="563759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2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Why</a:t>
            </a:r>
            <a:r>
              <a:rPr lang="fr-FR" dirty="0" smtClean="0"/>
              <a:t> DVCS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better</a:t>
            </a:r>
            <a:r>
              <a:rPr lang="fr-FR" dirty="0" smtClean="0"/>
              <a:t> ?</a:t>
            </a:r>
            <a:br>
              <a:rPr lang="fr-FR" dirty="0" smtClean="0"/>
            </a:br>
            <a:r>
              <a:rPr lang="fr-FR" i="1" dirty="0" smtClean="0"/>
              <a:t>(part 1)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repository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local</a:t>
            </a:r>
          </a:p>
          <a:p>
            <a:pPr lvl="1"/>
            <a:r>
              <a:rPr lang="fr-FR" dirty="0" err="1" smtClean="0"/>
              <a:t>everything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local, </a:t>
            </a:r>
            <a:r>
              <a:rPr lang="fr-FR" dirty="0" err="1" smtClean="0"/>
              <a:t>except</a:t>
            </a:r>
            <a:r>
              <a:rPr lang="fr-FR" dirty="0" smtClean="0"/>
              <a:t> for </a:t>
            </a:r>
            <a:r>
              <a:rPr lang="fr-FR" dirty="0" err="1" smtClean="0"/>
              <a:t>pulling</a:t>
            </a:r>
            <a:r>
              <a:rPr lang="fr-FR" dirty="0" smtClean="0"/>
              <a:t> and </a:t>
            </a:r>
            <a:r>
              <a:rPr lang="fr-FR" dirty="0" err="1" smtClean="0"/>
              <a:t>fetching</a:t>
            </a:r>
            <a:endParaRPr lang="fr-FR" dirty="0" smtClean="0"/>
          </a:p>
          <a:p>
            <a:pPr lvl="1"/>
            <a:r>
              <a:rPr lang="fr-FR" dirty="0" smtClean="0"/>
              <a:t>You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read</a:t>
            </a:r>
            <a:r>
              <a:rPr lang="fr-FR" dirty="0" smtClean="0"/>
              <a:t> the full </a:t>
            </a:r>
            <a:r>
              <a:rPr lang="fr-FR" dirty="0" err="1" smtClean="0"/>
              <a:t>history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repository</a:t>
            </a:r>
            <a:endParaRPr lang="fr-FR" baseline="0" dirty="0" smtClean="0"/>
          </a:p>
          <a:p>
            <a:pPr lvl="1"/>
            <a:r>
              <a:rPr lang="fr-FR" dirty="0" smtClean="0"/>
              <a:t>You </a:t>
            </a:r>
            <a:r>
              <a:rPr lang="fr-FR" dirty="0" err="1" smtClean="0"/>
              <a:t>can</a:t>
            </a:r>
            <a:r>
              <a:rPr lang="fr-FR" dirty="0" smtClean="0"/>
              <a:t> commit/</a:t>
            </a:r>
            <a:r>
              <a:rPr lang="fr-FR" dirty="0" err="1" smtClean="0"/>
              <a:t>branch</a:t>
            </a:r>
            <a:r>
              <a:rPr lang="fr-FR" dirty="0" smtClean="0"/>
              <a:t>/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locally</a:t>
            </a:r>
            <a:endParaRPr lang="fr-FR" baseline="0" dirty="0" smtClean="0"/>
          </a:p>
          <a:p>
            <a:pPr lvl="0"/>
            <a:r>
              <a:rPr lang="fr-FR" dirty="0" smtClean="0"/>
              <a:t>(</a:t>
            </a:r>
            <a:r>
              <a:rPr lang="fr-FR" dirty="0" err="1" smtClean="0"/>
              <a:t>whispers</a:t>
            </a:r>
            <a:r>
              <a:rPr lang="fr-FR" dirty="0" smtClean="0"/>
              <a:t>) « </a:t>
            </a:r>
            <a:r>
              <a:rPr lang="fr-FR" i="1" dirty="0" err="1" smtClean="0"/>
              <a:t>he</a:t>
            </a:r>
            <a:r>
              <a:rPr lang="fr-FR" i="1" dirty="0" smtClean="0"/>
              <a:t> </a:t>
            </a:r>
            <a:r>
              <a:rPr lang="fr-FR" i="1" dirty="0" err="1" smtClean="0"/>
              <a:t>hides</a:t>
            </a:r>
            <a:r>
              <a:rPr lang="fr-FR" i="1" dirty="0" smtClean="0"/>
              <a:t> the </a:t>
            </a:r>
            <a:r>
              <a:rPr lang="fr-FR" i="1" dirty="0" err="1" smtClean="0"/>
              <a:t>fact</a:t>
            </a:r>
            <a:r>
              <a:rPr lang="fr-FR" i="1" dirty="0" smtClean="0"/>
              <a:t> </a:t>
            </a:r>
            <a:r>
              <a:rPr lang="fr-FR" i="1" dirty="0" err="1" smtClean="0"/>
              <a:t>that</a:t>
            </a:r>
            <a:r>
              <a:rPr lang="fr-FR" i="1" dirty="0" smtClean="0"/>
              <a:t> </a:t>
            </a:r>
            <a:r>
              <a:rPr lang="fr-FR" i="1" dirty="0" err="1" smtClean="0"/>
              <a:t>it</a:t>
            </a:r>
            <a:r>
              <a:rPr lang="fr-FR" i="1" dirty="0" smtClean="0"/>
              <a:t> must </a:t>
            </a:r>
            <a:r>
              <a:rPr lang="fr-FR" i="1" dirty="0" err="1" smtClean="0"/>
              <a:t>be</a:t>
            </a:r>
            <a:r>
              <a:rPr lang="fr-FR" i="1" dirty="0" smtClean="0"/>
              <a:t> </a:t>
            </a:r>
            <a:r>
              <a:rPr lang="fr-FR" i="1" dirty="0" err="1" smtClean="0"/>
              <a:t>so</a:t>
            </a:r>
            <a:r>
              <a:rPr lang="fr-FR" i="1" dirty="0" smtClean="0"/>
              <a:t> </a:t>
            </a:r>
            <a:r>
              <a:rPr lang="fr-FR" i="1" dirty="0" err="1" smtClean="0"/>
              <a:t>heavy</a:t>
            </a:r>
            <a:r>
              <a:rPr lang="fr-FR" i="1" dirty="0" smtClean="0"/>
              <a:t> on hard drive »</a:t>
            </a:r>
          </a:p>
          <a:p>
            <a:pPr lvl="1"/>
            <a:r>
              <a:rPr lang="fr-FR" i="0" baseline="0" dirty="0" err="1" smtClean="0"/>
              <a:t>Yes</a:t>
            </a:r>
            <a:r>
              <a:rPr lang="fr-FR" i="0" baseline="0" dirty="0" smtClean="0"/>
              <a:t>, It </a:t>
            </a:r>
            <a:r>
              <a:rPr lang="fr-FR" i="0" baseline="0" dirty="0" err="1" smtClean="0"/>
              <a:t>is</a:t>
            </a:r>
            <a:r>
              <a:rPr lang="fr-FR" i="0" baseline="0" dirty="0" smtClean="0"/>
              <a:t> </a:t>
            </a:r>
            <a:r>
              <a:rPr lang="fr-FR" dirty="0" err="1" smtClean="0"/>
              <a:t>heavier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than</a:t>
            </a:r>
            <a:r>
              <a:rPr lang="fr-FR" i="0" baseline="0" dirty="0" smtClean="0"/>
              <a:t> a </a:t>
            </a:r>
            <a:r>
              <a:rPr lang="fr-FR" i="0" baseline="0" dirty="0" err="1" smtClean="0"/>
              <a:t>working</a:t>
            </a:r>
            <a:r>
              <a:rPr lang="fr-FR" i="0" baseline="0" dirty="0" smtClean="0"/>
              <a:t> copy</a:t>
            </a:r>
          </a:p>
          <a:p>
            <a:pPr lvl="1"/>
            <a:r>
              <a:rPr lang="fr-FR" dirty="0" smtClean="0"/>
              <a:t>But </a:t>
            </a:r>
            <a:r>
              <a:rPr lang="fr-FR" dirty="0" err="1" smtClean="0"/>
              <a:t>everything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compressed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accessing</a:t>
            </a:r>
            <a:r>
              <a:rPr lang="fr-FR" dirty="0" smtClean="0"/>
              <a:t> to servers and </a:t>
            </a:r>
            <a:r>
              <a:rPr lang="fr-FR" dirty="0" err="1" smtClean="0"/>
              <a:t>obviously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do </a:t>
            </a:r>
            <a:r>
              <a:rPr lang="fr-FR" dirty="0" err="1" smtClean="0"/>
              <a:t>less</a:t>
            </a:r>
            <a:r>
              <a:rPr lang="fr-FR" dirty="0" smtClean="0"/>
              <a:t> </a:t>
            </a:r>
            <a:r>
              <a:rPr lang="fr-FR" dirty="0" err="1" smtClean="0"/>
              <a:t>requests</a:t>
            </a:r>
            <a:r>
              <a:rPr lang="fr-FR" dirty="0" smtClean="0"/>
              <a:t> to server (</a:t>
            </a:r>
            <a:r>
              <a:rPr lang="fr-FR" dirty="0" err="1" smtClean="0"/>
              <a:t>just</a:t>
            </a:r>
            <a:r>
              <a:rPr lang="fr-FR" dirty="0" smtClean="0"/>
              <a:t> to </a:t>
            </a:r>
            <a:r>
              <a:rPr lang="fr-FR" dirty="0" err="1" smtClean="0"/>
              <a:t>fetch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1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Why</a:t>
            </a:r>
            <a:r>
              <a:rPr lang="fr-FR" dirty="0" smtClean="0"/>
              <a:t> DVCS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better</a:t>
            </a:r>
            <a:r>
              <a:rPr lang="fr-FR" dirty="0" smtClean="0"/>
              <a:t> ?</a:t>
            </a:r>
            <a:br>
              <a:rPr lang="fr-FR" dirty="0" smtClean="0"/>
            </a:br>
            <a:r>
              <a:rPr lang="fr-FR" i="1" dirty="0" smtClean="0"/>
              <a:t>(part 2)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i="0" baseline="0" dirty="0" err="1" smtClean="0"/>
              <a:t>Merging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is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easyer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than</a:t>
            </a:r>
            <a:r>
              <a:rPr lang="fr-FR" i="0" dirty="0" smtClean="0"/>
              <a:t> </a:t>
            </a:r>
            <a:r>
              <a:rPr lang="fr-FR" i="0" dirty="0" err="1" smtClean="0"/>
              <a:t>with</a:t>
            </a:r>
            <a:r>
              <a:rPr lang="fr-FR" i="0" dirty="0" smtClean="0"/>
              <a:t> SVN</a:t>
            </a:r>
            <a:endParaRPr lang="fr-FR" i="0" baseline="0" dirty="0" smtClean="0"/>
          </a:p>
          <a:p>
            <a:pPr lvl="1"/>
            <a:r>
              <a:rPr lang="fr-FR" i="0" baseline="0" dirty="0" err="1" smtClean="0"/>
              <a:t>Before</a:t>
            </a:r>
            <a:r>
              <a:rPr lang="fr-FR" i="0" baseline="0" dirty="0" smtClean="0"/>
              <a:t> SVN 1.5 no information about branches </a:t>
            </a:r>
            <a:r>
              <a:rPr lang="fr-FR" i="0" baseline="0" dirty="0" err="1" smtClean="0"/>
              <a:t>was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stored</a:t>
            </a:r>
            <a:endParaRPr lang="fr-FR" i="0" baseline="0" dirty="0" smtClean="0"/>
          </a:p>
          <a:p>
            <a:pPr lvl="1"/>
            <a:r>
              <a:rPr lang="fr-FR" dirty="0" smtClean="0"/>
              <a:t>As SVN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centralized</a:t>
            </a:r>
            <a:r>
              <a:rPr lang="fr-FR" dirty="0" smtClean="0"/>
              <a:t>,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branch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public on the main server, </a:t>
            </a:r>
            <a:r>
              <a:rPr lang="fr-FR" dirty="0" err="1" smtClean="0"/>
              <a:t>you’ll</a:t>
            </a:r>
            <a:r>
              <a:rPr lang="fr-FR" dirty="0" smtClean="0"/>
              <a:t> </a:t>
            </a:r>
            <a:r>
              <a:rPr lang="fr-FR" dirty="0" err="1" smtClean="0"/>
              <a:t>never</a:t>
            </a:r>
            <a:r>
              <a:rPr lang="fr-FR" dirty="0" smtClean="0"/>
              <a:t> do a </a:t>
            </a:r>
            <a:r>
              <a:rPr lang="fr-FR" dirty="0" err="1" smtClean="0"/>
              <a:t>branch</a:t>
            </a:r>
            <a:r>
              <a:rPr lang="fr-FR" dirty="0" err="1" smtClean="0">
                <a:sym typeface="Wingdings" pitchFamily="2" charset="2"/>
              </a:rPr>
              <a:t>a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feature</a:t>
            </a:r>
            <a:r>
              <a:rPr lang="fr-FR" dirty="0" smtClean="0">
                <a:sym typeface="Wingdings" pitchFamily="2" charset="2"/>
              </a:rPr>
              <a:t>/</a:t>
            </a:r>
            <a:r>
              <a:rPr lang="fr-FR" dirty="0" err="1" smtClean="0">
                <a:sym typeface="Wingdings" pitchFamily="2" charset="2"/>
              </a:rPr>
              <a:t>fix</a:t>
            </a:r>
            <a:endParaRPr lang="fr-FR" dirty="0" smtClean="0">
              <a:sym typeface="Wingdings" pitchFamily="2" charset="2"/>
            </a:endParaRPr>
          </a:p>
          <a:p>
            <a:pPr lvl="1"/>
            <a:r>
              <a:rPr lang="fr-FR" b="1" i="0" dirty="0" err="1" smtClean="0">
                <a:sym typeface="Wingdings" pitchFamily="2" charset="2"/>
              </a:rPr>
              <a:t>Branching</a:t>
            </a:r>
            <a:r>
              <a:rPr lang="fr-FR" b="1" i="0" dirty="0" smtClean="0">
                <a:sym typeface="Wingdings" pitchFamily="2" charset="2"/>
              </a:rPr>
              <a:t> </a:t>
            </a:r>
            <a:r>
              <a:rPr lang="fr-FR" b="1" i="0" dirty="0" err="1" smtClean="0">
                <a:sym typeface="Wingdings" pitchFamily="2" charset="2"/>
              </a:rPr>
              <a:t>is</a:t>
            </a:r>
            <a:r>
              <a:rPr lang="fr-FR" b="1" i="0" dirty="0" smtClean="0">
                <a:sym typeface="Wingdings" pitchFamily="2" charset="2"/>
              </a:rPr>
              <a:t> a central concept =&gt; It </a:t>
            </a:r>
            <a:r>
              <a:rPr lang="fr-FR" b="1" i="0" dirty="0" err="1" smtClean="0">
                <a:sym typeface="Wingdings" pitchFamily="2" charset="2"/>
              </a:rPr>
              <a:t>is</a:t>
            </a:r>
            <a:r>
              <a:rPr lang="fr-FR" b="1" i="0" dirty="0" smtClean="0">
                <a:sym typeface="Wingdings" pitchFamily="2" charset="2"/>
              </a:rPr>
              <a:t> </a:t>
            </a:r>
            <a:r>
              <a:rPr lang="fr-FR" b="1" i="0" dirty="0" err="1" smtClean="0">
                <a:sym typeface="Wingdings" pitchFamily="2" charset="2"/>
              </a:rPr>
              <a:t>easy</a:t>
            </a:r>
            <a:r>
              <a:rPr lang="fr-FR" b="1" i="0" dirty="0" smtClean="0">
                <a:sym typeface="Wingdings" pitchFamily="2" charset="2"/>
              </a:rPr>
              <a:t>, USE IT</a:t>
            </a:r>
            <a:endParaRPr lang="fr-FR" i="0" dirty="0" smtClean="0">
              <a:sym typeface="Wingdings" pitchFamily="2" charset="2"/>
            </a:endParaRPr>
          </a:p>
          <a:p>
            <a:pPr lvl="2"/>
            <a:r>
              <a:rPr lang="fr-FR" b="1" dirty="0" smtClean="0">
                <a:sym typeface="Wingdings" pitchFamily="2" charset="2"/>
              </a:rPr>
              <a:t>No </a:t>
            </a:r>
            <a:r>
              <a:rPr lang="fr-FR" b="1" dirty="0" err="1" smtClean="0">
                <a:sym typeface="Wingdings" pitchFamily="2" charset="2"/>
              </a:rPr>
              <a:t>virtual</a:t>
            </a:r>
            <a:r>
              <a:rPr lang="fr-FR" b="1" dirty="0" smtClean="0">
                <a:sym typeface="Wingdings" pitchFamily="2" charset="2"/>
              </a:rPr>
              <a:t> directory</a:t>
            </a:r>
          </a:p>
          <a:p>
            <a:pPr lvl="2"/>
            <a:r>
              <a:rPr lang="fr-FR" b="1" i="0" dirty="0" smtClean="0">
                <a:sym typeface="Wingdings" pitchFamily="2" charset="2"/>
              </a:rPr>
              <a:t>It </a:t>
            </a:r>
            <a:r>
              <a:rPr lang="fr-FR" b="1" i="0" dirty="0" err="1" smtClean="0">
                <a:sym typeface="Wingdings" pitchFamily="2" charset="2"/>
              </a:rPr>
              <a:t>is</a:t>
            </a:r>
            <a:r>
              <a:rPr lang="fr-FR" b="1" i="0" dirty="0" smtClean="0">
                <a:sym typeface="Wingdings" pitchFamily="2" charset="2"/>
              </a:rPr>
              <a:t> an hard </a:t>
            </a:r>
            <a:r>
              <a:rPr lang="fr-FR" b="1" i="0" dirty="0" err="1" smtClean="0">
                <a:sym typeface="Wingdings" pitchFamily="2" charset="2"/>
              </a:rPr>
              <a:t>object</a:t>
            </a:r>
            <a:r>
              <a:rPr lang="fr-FR" b="1" i="0" dirty="0" smtClean="0">
                <a:sym typeface="Wingdings" pitchFamily="2" charset="2"/>
              </a:rPr>
              <a:t> of the structure in Git, Hg and </a:t>
            </a:r>
            <a:r>
              <a:rPr lang="fr-FR" b="1" i="0" dirty="0" err="1" smtClean="0">
                <a:sym typeface="Wingdings" pitchFamily="2" charset="2"/>
              </a:rPr>
              <a:t>Bzr</a:t>
            </a:r>
            <a:r>
              <a:rPr lang="fr-FR" b="1" i="0" dirty="0" smtClean="0">
                <a:sym typeface="Wingdings" pitchFamily="2" charset="2"/>
              </a:rPr>
              <a:t> :</a:t>
            </a:r>
            <a:br>
              <a:rPr lang="fr-FR" b="1" i="0" dirty="0" smtClean="0">
                <a:sym typeface="Wingdings" pitchFamily="2" charset="2"/>
              </a:rPr>
            </a:br>
            <a:r>
              <a:rPr lang="fr-FR" b="1" dirty="0" smtClean="0">
                <a:sym typeface="Wingdings" pitchFamily="2" charset="2"/>
              </a:rPr>
              <a:t>As </a:t>
            </a:r>
            <a:r>
              <a:rPr lang="fr-FR" b="1" dirty="0" err="1" smtClean="0">
                <a:sym typeface="Wingdings" pitchFamily="2" charset="2"/>
              </a:rPr>
              <a:t>you’ve</a:t>
            </a:r>
            <a:r>
              <a:rPr lang="fr-FR" b="1" dirty="0" smtClean="0">
                <a:sym typeface="Wingdings" pitchFamily="2" charset="2"/>
              </a:rPr>
              <a:t> </a:t>
            </a:r>
            <a:r>
              <a:rPr lang="fr-FR" b="1" dirty="0" err="1" smtClean="0">
                <a:sym typeface="Wingdings" pitchFamily="2" charset="2"/>
              </a:rPr>
              <a:t>seen</a:t>
            </a:r>
            <a:r>
              <a:rPr lang="fr-FR" b="1" dirty="0" smtClean="0">
                <a:sym typeface="Wingdings" pitchFamily="2" charset="2"/>
              </a:rPr>
              <a:t> the </a:t>
            </a:r>
            <a:r>
              <a:rPr lang="fr-FR" b="1" dirty="0" err="1" smtClean="0">
                <a:sym typeface="Wingdings" pitchFamily="2" charset="2"/>
              </a:rPr>
              <a:t>repository</a:t>
            </a:r>
            <a:r>
              <a:rPr lang="fr-FR" b="1" dirty="0" smtClean="0">
                <a:sym typeface="Wingdings" pitchFamily="2" charset="2"/>
              </a:rPr>
              <a:t> </a:t>
            </a:r>
            <a:r>
              <a:rPr lang="fr-FR" b="1" dirty="0" err="1" smtClean="0">
                <a:sym typeface="Wingdings" pitchFamily="2" charset="2"/>
              </a:rPr>
              <a:t>is</a:t>
            </a:r>
            <a:r>
              <a:rPr lang="fr-FR" b="1" dirty="0" smtClean="0">
                <a:sym typeface="Wingdings" pitchFamily="2" charset="2"/>
              </a:rPr>
              <a:t> a graph (and </a:t>
            </a:r>
            <a:r>
              <a:rPr lang="fr-FR" b="1" dirty="0" err="1" smtClean="0">
                <a:sym typeface="Wingdings" pitchFamily="2" charset="2"/>
              </a:rPr>
              <a:t>is</a:t>
            </a:r>
            <a:r>
              <a:rPr lang="fr-FR" b="1" dirty="0" smtClean="0">
                <a:sym typeface="Wingdings" pitchFamily="2" charset="2"/>
              </a:rPr>
              <a:t> structure </a:t>
            </a:r>
            <a:r>
              <a:rPr lang="fr-FR" b="1" dirty="0" err="1" smtClean="0">
                <a:sym typeface="Wingdings" pitchFamily="2" charset="2"/>
              </a:rPr>
              <a:t>is</a:t>
            </a:r>
            <a:r>
              <a:rPr lang="fr-FR" b="1" dirty="0" smtClean="0">
                <a:sym typeface="Wingdings" pitchFamily="2" charset="2"/>
              </a:rPr>
              <a:t> </a:t>
            </a:r>
            <a:r>
              <a:rPr lang="fr-FR" b="1" dirty="0" err="1" smtClean="0">
                <a:sym typeface="Wingdings" pitchFamily="2" charset="2"/>
              </a:rPr>
              <a:t>directly</a:t>
            </a:r>
            <a:r>
              <a:rPr lang="fr-FR" b="1" dirty="0" smtClean="0">
                <a:sym typeface="Wingdings" pitchFamily="2" charset="2"/>
              </a:rPr>
              <a:t> </a:t>
            </a:r>
            <a:r>
              <a:rPr lang="fr-FR" b="1" dirty="0" err="1" smtClean="0">
                <a:sym typeface="Wingdings" pitchFamily="2" charset="2"/>
              </a:rPr>
              <a:t>related</a:t>
            </a:r>
            <a:r>
              <a:rPr lang="fr-FR" b="1" dirty="0" smtClean="0">
                <a:sym typeface="Wingdings" pitchFamily="2" charset="2"/>
              </a:rPr>
              <a:t> to branches)</a:t>
            </a:r>
            <a:endParaRPr lang="fr-FR" i="0" baseline="0" dirty="0" smtClean="0"/>
          </a:p>
          <a:p>
            <a:r>
              <a:rPr lang="fr-FR" i="0" baseline="0" dirty="0" err="1" smtClean="0"/>
              <a:t>Consequence</a:t>
            </a:r>
            <a:r>
              <a:rPr lang="fr-FR" i="0" baseline="0" dirty="0" smtClean="0"/>
              <a:t> : </a:t>
            </a:r>
            <a:r>
              <a:rPr lang="fr-FR" i="0" baseline="0" dirty="0" err="1" smtClean="0"/>
              <a:t>Incredible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workflows</a:t>
            </a:r>
            <a:endParaRPr lang="fr-FR" i="0" baseline="0" dirty="0" smtClean="0"/>
          </a:p>
          <a:p>
            <a:pPr lvl="1"/>
            <a:r>
              <a:rPr lang="fr-FR" dirty="0" smtClean="0"/>
              <a:t>You </a:t>
            </a:r>
            <a:r>
              <a:rPr lang="fr-FR" dirty="0" err="1" smtClean="0"/>
              <a:t>can</a:t>
            </a:r>
            <a:r>
              <a:rPr lang="fr-FR" dirty="0" smtClean="0"/>
              <a:t> exchange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whoever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breaking</a:t>
            </a:r>
            <a:r>
              <a:rPr lang="fr-FR" dirty="0" smtClean="0"/>
              <a:t> the </a:t>
            </a:r>
            <a:r>
              <a:rPr lang="fr-FR" dirty="0" err="1" smtClean="0"/>
              <a:t>shared</a:t>
            </a:r>
            <a:r>
              <a:rPr lang="fr-FR" dirty="0" smtClean="0"/>
              <a:t> code</a:t>
            </a:r>
          </a:p>
          <a:p>
            <a:pPr lvl="1"/>
            <a:r>
              <a:rPr lang="fr-FR" dirty="0" smtClean="0"/>
              <a:t>You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branch</a:t>
            </a:r>
            <a:r>
              <a:rPr lang="fr-FR" dirty="0" smtClean="0"/>
              <a:t>/</a:t>
            </a:r>
            <a:r>
              <a:rPr lang="fr-FR" dirty="0" err="1" smtClean="0"/>
              <a:t>merge</a:t>
            </a:r>
            <a:r>
              <a:rPr lang="fr-FR" dirty="0" smtClean="0"/>
              <a:t> all the time</a:t>
            </a:r>
          </a:p>
          <a:p>
            <a:endParaRPr lang="fr-FR" dirty="0" smtClean="0"/>
          </a:p>
          <a:p>
            <a:endParaRPr lang="fr-FR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8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complicated</a:t>
            </a:r>
            <a:r>
              <a:rPr lang="fr-FR" dirty="0" smtClean="0"/>
              <a:t> in Git?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0" baseline="0" dirty="0" err="1" smtClean="0"/>
              <a:t>We</a:t>
            </a:r>
            <a:r>
              <a:rPr lang="fr-FR" i="0" baseline="0" dirty="0" smtClean="0"/>
              <a:t> must have a </a:t>
            </a:r>
            <a:r>
              <a:rPr lang="fr-FR" i="0" baseline="0" dirty="0" err="1" smtClean="0"/>
              <a:t>clear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policy</a:t>
            </a:r>
            <a:r>
              <a:rPr lang="fr-FR" i="0" baseline="0" dirty="0" smtClean="0"/>
              <a:t> about branches (on the public repo(s))</a:t>
            </a:r>
          </a:p>
          <a:p>
            <a:endParaRPr lang="fr-FR" i="0" baseline="0" dirty="0" smtClean="0"/>
          </a:p>
          <a:p>
            <a:r>
              <a:rPr lang="fr-FR" dirty="0" smtClean="0"/>
              <a:t>IT IS NOT SVN</a:t>
            </a:r>
          </a:p>
          <a:p>
            <a:r>
              <a:rPr lang="fr-FR" i="0" baseline="0" dirty="0" smtClean="0"/>
              <a:t>IT WILL NOT FIX</a:t>
            </a:r>
            <a:r>
              <a:rPr lang="fr-FR" i="0" dirty="0" smtClean="0"/>
              <a:t> YOUR CODE</a:t>
            </a:r>
          </a:p>
          <a:p>
            <a:endParaRPr lang="fr-FR" baseline="0" dirty="0"/>
          </a:p>
          <a:p>
            <a:r>
              <a:rPr lang="fr-FR" i="0" dirty="0" smtClean="0">
                <a:hlinkClick r:id="rId2"/>
              </a:rPr>
              <a:t>10 </a:t>
            </a:r>
            <a:r>
              <a:rPr lang="fr-FR" i="0" dirty="0" err="1" smtClean="0">
                <a:hlinkClick r:id="rId2"/>
              </a:rPr>
              <a:t>reasons</a:t>
            </a:r>
            <a:r>
              <a:rPr lang="fr-FR" i="0" dirty="0" smtClean="0">
                <a:hlinkClick r:id="rId2"/>
              </a:rPr>
              <a:t> </a:t>
            </a:r>
            <a:r>
              <a:rPr lang="fr-FR" i="0" dirty="0" err="1" smtClean="0">
                <a:hlinkClick r:id="rId2"/>
              </a:rPr>
              <a:t>why</a:t>
            </a:r>
            <a:r>
              <a:rPr lang="fr-FR" i="0" dirty="0" smtClean="0">
                <a:hlinkClick r:id="rId2"/>
              </a:rPr>
              <a:t> SVN </a:t>
            </a:r>
            <a:r>
              <a:rPr lang="fr-FR" i="0" dirty="0" err="1" smtClean="0">
                <a:hlinkClick r:id="rId2"/>
              </a:rPr>
              <a:t>is</a:t>
            </a:r>
            <a:r>
              <a:rPr lang="fr-FR" i="0" dirty="0" smtClean="0">
                <a:hlinkClick r:id="rId2"/>
              </a:rPr>
              <a:t> </a:t>
            </a:r>
            <a:r>
              <a:rPr lang="fr-FR" i="0" dirty="0" err="1" smtClean="0">
                <a:hlinkClick r:id="rId2"/>
              </a:rPr>
              <a:t>better</a:t>
            </a:r>
            <a:r>
              <a:rPr lang="fr-FR" i="0" dirty="0" smtClean="0">
                <a:hlinkClick r:id="rId2"/>
              </a:rPr>
              <a:t> </a:t>
            </a:r>
            <a:r>
              <a:rPr lang="fr-FR" i="0" dirty="0" err="1" smtClean="0">
                <a:hlinkClick r:id="rId2"/>
              </a:rPr>
              <a:t>than</a:t>
            </a:r>
            <a:r>
              <a:rPr lang="fr-FR" i="0" dirty="0" smtClean="0">
                <a:hlinkClick r:id="rId2"/>
              </a:rPr>
              <a:t> Git</a:t>
            </a:r>
            <a:endParaRPr lang="fr-FR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3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err="1" smtClean="0"/>
              <a:t>Websites</a:t>
            </a:r>
            <a:endParaRPr lang="fr-FR" dirty="0" smtClean="0"/>
          </a:p>
          <a:p>
            <a:pPr lvl="1"/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whygitisbetterthanx.com</a:t>
            </a:r>
            <a:endParaRPr lang="fr-FR" dirty="0" smtClean="0">
              <a:hlinkClick r:id="rId3"/>
            </a:endParaRPr>
          </a:p>
          <a:p>
            <a:pPr lvl="1"/>
            <a:r>
              <a:rPr lang="fr-FR" dirty="0" err="1" smtClean="0">
                <a:hlinkClick r:id="rId4"/>
              </a:rPr>
              <a:t>Why</a:t>
            </a:r>
            <a:r>
              <a:rPr lang="fr-FR" dirty="0" smtClean="0">
                <a:hlinkClick r:id="rId4"/>
              </a:rPr>
              <a:t> git and not SVN</a:t>
            </a:r>
            <a:endParaRPr lang="fr-FR" dirty="0">
              <a:hlinkClick r:id="rId3"/>
            </a:endParaRPr>
          </a:p>
          <a:p>
            <a:pPr lvl="1"/>
            <a:r>
              <a:rPr lang="fr-FR" dirty="0" err="1" smtClean="0">
                <a:hlinkClick r:id="rId3"/>
              </a:rPr>
              <a:t>Boost</a:t>
            </a:r>
            <a:r>
              <a:rPr lang="fr-FR" dirty="0" smtClean="0">
                <a:hlinkClick r:id="rId3"/>
              </a:rPr>
              <a:t> move to git</a:t>
            </a:r>
            <a:endParaRPr lang="fr-FR" dirty="0" smtClean="0"/>
          </a:p>
          <a:p>
            <a:pPr lvl="1"/>
            <a:r>
              <a:rPr lang="fr-FR" dirty="0" err="1" smtClean="0">
                <a:hlinkClick r:id="rId5"/>
              </a:rPr>
              <a:t>Why</a:t>
            </a:r>
            <a:r>
              <a:rPr lang="fr-FR" dirty="0" smtClean="0">
                <a:hlinkClick r:id="rId5"/>
              </a:rPr>
              <a:t> </a:t>
            </a:r>
            <a:r>
              <a:rPr lang="fr-FR" dirty="0" err="1" smtClean="0">
                <a:hlinkClick r:id="rId5"/>
              </a:rPr>
              <a:t>switching</a:t>
            </a:r>
            <a:r>
              <a:rPr lang="fr-FR" dirty="0" smtClean="0">
                <a:hlinkClick r:id="rId5"/>
              </a:rPr>
              <a:t> to git</a:t>
            </a:r>
            <a:endParaRPr lang="fr-FR" dirty="0" smtClean="0"/>
          </a:p>
          <a:p>
            <a:pPr lvl="1"/>
            <a:r>
              <a:rPr lang="fr-FR" dirty="0" smtClean="0">
                <a:hlinkClick r:id="rId6"/>
              </a:rPr>
              <a:t>A</a:t>
            </a:r>
            <a:r>
              <a:rPr lang="fr-FR" baseline="0" dirty="0" smtClean="0">
                <a:hlinkClick r:id="rId6"/>
              </a:rPr>
              <a:t> </a:t>
            </a:r>
            <a:r>
              <a:rPr lang="fr-FR" baseline="0" dirty="0" err="1" smtClean="0">
                <a:hlinkClick r:id="rId6"/>
              </a:rPr>
              <a:t>succesfull</a:t>
            </a:r>
            <a:r>
              <a:rPr lang="fr-FR" baseline="0" dirty="0" smtClean="0">
                <a:hlinkClick r:id="rId6"/>
              </a:rPr>
              <a:t> git </a:t>
            </a:r>
            <a:r>
              <a:rPr lang="fr-FR" baseline="0" dirty="0" err="1" smtClean="0">
                <a:hlinkClick r:id="rId6"/>
              </a:rPr>
              <a:t>branching</a:t>
            </a:r>
            <a:r>
              <a:rPr lang="fr-FR" baseline="0" dirty="0" smtClean="0">
                <a:hlinkClick r:id="rId6"/>
              </a:rPr>
              <a:t> model</a:t>
            </a:r>
            <a:endParaRPr lang="fr-FR" dirty="0" smtClean="0"/>
          </a:p>
          <a:p>
            <a:r>
              <a:rPr lang="fr-FR" dirty="0" err="1" smtClean="0"/>
              <a:t>Video</a:t>
            </a:r>
            <a:r>
              <a:rPr lang="fr-FR" dirty="0" smtClean="0"/>
              <a:t> </a:t>
            </a:r>
            <a:r>
              <a:rPr lang="fr-FR" dirty="0" err="1" smtClean="0"/>
              <a:t>tutorials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>
                <a:hlinkClick r:id="rId7"/>
              </a:rPr>
              <a:t>Git flow </a:t>
            </a:r>
            <a:r>
              <a:rPr lang="fr-FR" dirty="0" smtClean="0"/>
              <a:t> (and a </a:t>
            </a:r>
            <a:r>
              <a:rPr lang="fr-FR" dirty="0" err="1" smtClean="0"/>
              <a:t>great</a:t>
            </a:r>
            <a:r>
              <a:rPr lang="fr-FR" dirty="0" smtClean="0"/>
              <a:t> </a:t>
            </a:r>
            <a:r>
              <a:rPr lang="fr-FR" dirty="0" err="1" smtClean="0">
                <a:hlinkClick r:id="rId8"/>
              </a:rPr>
              <a:t>presentation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Ebooks</a:t>
            </a:r>
            <a:endParaRPr lang="fr-FR" dirty="0" smtClean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Community</a:t>
            </a:r>
            <a:r>
              <a:rPr lang="fr-FR" dirty="0" smtClean="0"/>
              <a:t> book</a:t>
            </a:r>
          </a:p>
          <a:p>
            <a:pPr lvl="1"/>
            <a:r>
              <a:rPr lang="fr-FR" dirty="0" smtClean="0"/>
              <a:t>Pro </a:t>
            </a:r>
            <a:r>
              <a:rPr lang="fr-FR" dirty="0"/>
              <a:t>Git - Scott </a:t>
            </a:r>
            <a:r>
              <a:rPr lang="fr-FR" dirty="0" err="1" smtClean="0"/>
              <a:t>Chacon</a:t>
            </a:r>
            <a:endParaRPr lang="fr-FR" dirty="0" smtClean="0"/>
          </a:p>
          <a:p>
            <a:pPr lvl="1"/>
            <a:r>
              <a:rPr lang="fr-FR" dirty="0" smtClean="0"/>
              <a:t>OReilly.Version.Control.With.Git.May.2009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&quot;No&quot; Symbol 4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76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Demo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676400"/>
            <a:ext cx="460542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repository</a:t>
            </a:r>
            <a:r>
              <a:rPr lang="fr-FR" dirty="0"/>
              <a:t> on the PC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in .git </a:t>
            </a:r>
            <a:r>
              <a:rPr lang="fr-FR" dirty="0" err="1"/>
              <a:t>folder</a:t>
            </a: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readme</a:t>
            </a:r>
            <a:r>
              <a:rPr lang="fr-FR" dirty="0"/>
              <a:t> file, and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the index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Commit the file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Clone the </a:t>
            </a:r>
            <a:r>
              <a:rPr lang="fr-FR" dirty="0" err="1"/>
              <a:t>repository</a:t>
            </a:r>
            <a:r>
              <a:rPr lang="fr-FR" dirty="0"/>
              <a:t> on the MAC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/>
              <a:t>Modify</a:t>
            </a:r>
            <a:r>
              <a:rPr lang="fr-FR" dirty="0"/>
              <a:t> the </a:t>
            </a:r>
            <a:r>
              <a:rPr lang="fr-FR" dirty="0" err="1"/>
              <a:t>readme</a:t>
            </a:r>
            <a:r>
              <a:rPr lang="fr-FR" dirty="0"/>
              <a:t> file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Commit </a:t>
            </a:r>
            <a:r>
              <a:rPr lang="fr-FR" dirty="0" err="1"/>
              <a:t>it</a:t>
            </a: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Check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nothing</a:t>
            </a:r>
            <a:r>
              <a:rPr lang="fr-FR" dirty="0"/>
              <a:t> </a:t>
            </a:r>
            <a:r>
              <a:rPr lang="fr-FR" dirty="0" err="1"/>
              <a:t>changed</a:t>
            </a:r>
            <a:r>
              <a:rPr lang="fr-FR" dirty="0"/>
              <a:t> on the PC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Push </a:t>
            </a:r>
            <a:r>
              <a:rPr lang="fr-FR" dirty="0" err="1"/>
              <a:t>from</a:t>
            </a:r>
            <a:r>
              <a:rPr lang="fr-FR" dirty="0"/>
              <a:t> the MAC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/>
              <a:t>Recheck</a:t>
            </a:r>
            <a:r>
              <a:rPr lang="fr-FR" dirty="0"/>
              <a:t> on the PC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/>
              <a:t>Modify</a:t>
            </a:r>
            <a:r>
              <a:rPr lang="fr-FR" dirty="0" smtClean="0"/>
              <a:t> the file </a:t>
            </a:r>
            <a:r>
              <a:rPr lang="fr-FR" dirty="0" err="1" smtClean="0"/>
              <a:t>again</a:t>
            </a:r>
            <a:r>
              <a:rPr lang="fr-FR" dirty="0"/>
              <a:t> </a:t>
            </a:r>
            <a:r>
              <a:rPr lang="fr-FR" dirty="0" smtClean="0"/>
              <a:t>on the PC</a:t>
            </a:r>
            <a:r>
              <a:rPr lang="en-US" dirty="0" smtClean="0"/>
              <a:t> and commit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Pull </a:t>
            </a:r>
            <a:r>
              <a:rPr lang="fr-FR" dirty="0" err="1" smtClean="0"/>
              <a:t>from</a:t>
            </a:r>
            <a:r>
              <a:rPr lang="fr-FR" dirty="0" smtClean="0"/>
              <a:t> the MAC</a:t>
            </a:r>
          </a:p>
        </p:txBody>
      </p:sp>
      <p:sp>
        <p:nvSpPr>
          <p:cNvPr id="36" name="&quot;No&quot; Symbol 35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7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With</a:t>
            </a:r>
            <a:r>
              <a:rPr lang="fr-FR" dirty="0" smtClean="0"/>
              <a:t> a server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i="1" dirty="0" smtClean="0"/>
              <a:t>(</a:t>
            </a:r>
            <a:r>
              <a:rPr lang="fr-FR" i="1" dirty="0" err="1" smtClean="0"/>
              <a:t>remotes</a:t>
            </a:r>
            <a:r>
              <a:rPr lang="fr-FR" i="1" dirty="0" smtClean="0"/>
              <a:t>)</a:t>
            </a:r>
            <a:endParaRPr lang="fr-FR" dirty="0"/>
          </a:p>
        </p:txBody>
      </p:sp>
      <p:sp>
        <p:nvSpPr>
          <p:cNvPr id="36" name="Oval 35"/>
          <p:cNvSpPr/>
          <p:nvPr/>
        </p:nvSpPr>
        <p:spPr>
          <a:xfrm>
            <a:off x="3792703" y="2027082"/>
            <a:ext cx="2152037" cy="9447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Adrien public</a:t>
            </a:r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bare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7" name="Oval 36"/>
          <p:cNvSpPr/>
          <p:nvPr/>
        </p:nvSpPr>
        <p:spPr>
          <a:xfrm>
            <a:off x="1206499" y="3893985"/>
            <a:ext cx="1828800" cy="609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John’s</a:t>
            </a:r>
            <a:endParaRPr lang="fr-FR" dirty="0" smtClean="0"/>
          </a:p>
          <a:p>
            <a:pPr algn="ctr"/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38" name="Oval 37"/>
          <p:cNvSpPr/>
          <p:nvPr/>
        </p:nvSpPr>
        <p:spPr>
          <a:xfrm>
            <a:off x="6553200" y="4191000"/>
            <a:ext cx="1828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Adrien’s</a:t>
            </a:r>
            <a:endParaRPr lang="fr-FR" dirty="0" smtClean="0"/>
          </a:p>
          <a:p>
            <a:pPr algn="ctr"/>
            <a:r>
              <a:rPr lang="fr-FR" dirty="0" err="1" smtClean="0"/>
              <a:t>repository</a:t>
            </a:r>
            <a:endParaRPr lang="fr-FR" dirty="0"/>
          </a:p>
        </p:txBody>
      </p:sp>
      <p:cxnSp>
        <p:nvCxnSpPr>
          <p:cNvPr id="44" name="Curved Connector 43"/>
          <p:cNvCxnSpPr>
            <a:stCxn id="36" idx="6"/>
            <a:endCxn id="38" idx="0"/>
          </p:cNvCxnSpPr>
          <p:nvPr/>
        </p:nvCxnSpPr>
        <p:spPr>
          <a:xfrm>
            <a:off x="5944740" y="2499441"/>
            <a:ext cx="1522860" cy="1691559"/>
          </a:xfrm>
          <a:prstGeom prst="curvedConnector2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36" idx="2"/>
            <a:endCxn id="37" idx="0"/>
          </p:cNvCxnSpPr>
          <p:nvPr/>
        </p:nvCxnSpPr>
        <p:spPr>
          <a:xfrm rot="10800000" flipV="1">
            <a:off x="2120899" y="2499441"/>
            <a:ext cx="1671804" cy="1394544"/>
          </a:xfrm>
          <a:prstGeom prst="curvedConnector2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91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Demo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676400"/>
            <a:ext cx="423487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 smtClean="0"/>
              <a:t>barerepo</a:t>
            </a:r>
            <a:r>
              <a:rPr lang="fr-FR" dirty="0" smtClean="0"/>
              <a:t> on the PC (</a:t>
            </a:r>
            <a:r>
              <a:rPr lang="fr-FR" dirty="0" err="1" smtClean="0"/>
              <a:t>called</a:t>
            </a:r>
            <a:r>
              <a:rPr lang="fr-FR" dirty="0" smtClean="0"/>
              <a:t> .git)</a:t>
            </a: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Show the main </a:t>
            </a:r>
            <a:r>
              <a:rPr lang="fr-FR" dirty="0" err="1" smtClean="0"/>
              <a:t>folder</a:t>
            </a: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/>
              <a:t>Create</a:t>
            </a:r>
            <a:r>
              <a:rPr lang="fr-FR" dirty="0" smtClean="0"/>
              <a:t> a clone on the PC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/>
              <a:t>Add</a:t>
            </a:r>
            <a:r>
              <a:rPr lang="fr-FR" dirty="0" smtClean="0"/>
              <a:t> the </a:t>
            </a:r>
            <a:r>
              <a:rPr lang="fr-FR" dirty="0" err="1" smtClean="0"/>
              <a:t>readme</a:t>
            </a:r>
            <a:r>
              <a:rPr lang="fr-FR" dirty="0" smtClean="0"/>
              <a:t> file, and push </a:t>
            </a:r>
            <a:r>
              <a:rPr lang="fr-FR" dirty="0" err="1" smtClean="0"/>
              <a:t>it</a:t>
            </a: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Clone the </a:t>
            </a:r>
            <a:r>
              <a:rPr lang="fr-FR" dirty="0" err="1"/>
              <a:t>repository</a:t>
            </a:r>
            <a:r>
              <a:rPr lang="fr-FR" dirty="0"/>
              <a:t> on the MAC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/>
              <a:t>Modify</a:t>
            </a:r>
            <a:r>
              <a:rPr lang="fr-FR" dirty="0"/>
              <a:t> the </a:t>
            </a:r>
            <a:r>
              <a:rPr lang="fr-FR" dirty="0" err="1"/>
              <a:t>readme</a:t>
            </a:r>
            <a:r>
              <a:rPr lang="fr-FR" dirty="0"/>
              <a:t> </a:t>
            </a:r>
            <a:r>
              <a:rPr lang="fr-FR" dirty="0" smtClean="0"/>
              <a:t>file push the change</a:t>
            </a: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Pull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/>
              <a:t>PC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5" name="&quot;No&quot; Symbol 4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You </a:t>
            </a:r>
            <a:r>
              <a:rPr lang="fr-FR" dirty="0" err="1" smtClean="0"/>
              <a:t>sayed</a:t>
            </a:r>
            <a:r>
              <a:rPr lang="fr-FR" dirty="0" smtClean="0"/>
              <a:t> « D »</a:t>
            </a:r>
            <a:r>
              <a:rPr lang="fr-FR" dirty="0" err="1" smtClean="0"/>
              <a:t>vcs</a:t>
            </a:r>
            <a:r>
              <a:rPr lang="fr-FR" dirty="0" smtClean="0"/>
              <a:t> ?</a:t>
            </a:r>
            <a:br>
              <a:rPr lang="fr-FR" dirty="0" smtClean="0"/>
            </a:br>
            <a:r>
              <a:rPr lang="fr-FR" i="1" dirty="0" smtClean="0"/>
              <a:t>(</a:t>
            </a:r>
            <a:r>
              <a:rPr lang="fr-FR" i="1" dirty="0" err="1" smtClean="0"/>
              <a:t>remotes</a:t>
            </a:r>
            <a:r>
              <a:rPr lang="fr-FR" i="1" dirty="0" smtClean="0"/>
              <a:t>)</a:t>
            </a:r>
            <a:endParaRPr lang="fr-FR" dirty="0"/>
          </a:p>
        </p:txBody>
      </p:sp>
      <p:sp>
        <p:nvSpPr>
          <p:cNvPr id="36" name="Oval 35"/>
          <p:cNvSpPr/>
          <p:nvPr/>
        </p:nvSpPr>
        <p:spPr>
          <a:xfrm>
            <a:off x="3792703" y="2027082"/>
            <a:ext cx="2152037" cy="9447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development</a:t>
            </a:r>
            <a:endParaRPr lang="fr-FR" dirty="0" smtClean="0"/>
          </a:p>
          <a:p>
            <a:pPr algn="ctr"/>
            <a:r>
              <a:rPr lang="fr-FR" dirty="0" err="1" smtClean="0"/>
              <a:t>Repository</a:t>
            </a:r>
            <a:endParaRPr lang="fr-FR" dirty="0" smtClean="0"/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bare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7" name="Oval 36"/>
          <p:cNvSpPr/>
          <p:nvPr/>
        </p:nvSpPr>
        <p:spPr>
          <a:xfrm>
            <a:off x="1206499" y="3893985"/>
            <a:ext cx="1828800" cy="609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John’s</a:t>
            </a:r>
            <a:endParaRPr lang="fr-FR" dirty="0" smtClean="0"/>
          </a:p>
          <a:p>
            <a:pPr algn="ctr"/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38" name="Oval 37"/>
          <p:cNvSpPr/>
          <p:nvPr/>
        </p:nvSpPr>
        <p:spPr>
          <a:xfrm>
            <a:off x="6553200" y="4191000"/>
            <a:ext cx="1828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Adrien’s</a:t>
            </a:r>
            <a:endParaRPr lang="fr-FR" dirty="0" smtClean="0"/>
          </a:p>
          <a:p>
            <a:pPr algn="ctr"/>
            <a:r>
              <a:rPr lang="fr-FR" dirty="0" err="1" smtClean="0"/>
              <a:t>repository</a:t>
            </a:r>
            <a:endParaRPr lang="fr-FR" dirty="0"/>
          </a:p>
        </p:txBody>
      </p:sp>
      <p:cxnSp>
        <p:nvCxnSpPr>
          <p:cNvPr id="44" name="Curved Connector 43"/>
          <p:cNvCxnSpPr>
            <a:stCxn id="36" idx="6"/>
            <a:endCxn id="38" idx="0"/>
          </p:cNvCxnSpPr>
          <p:nvPr/>
        </p:nvCxnSpPr>
        <p:spPr>
          <a:xfrm>
            <a:off x="5944740" y="2499441"/>
            <a:ext cx="1522860" cy="1691559"/>
          </a:xfrm>
          <a:prstGeom prst="curvedConnector2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7" idx="6"/>
            <a:endCxn id="38" idx="2"/>
          </p:cNvCxnSpPr>
          <p:nvPr/>
        </p:nvCxnSpPr>
        <p:spPr>
          <a:xfrm>
            <a:off x="3035299" y="4198785"/>
            <a:ext cx="3517901" cy="297015"/>
          </a:xfrm>
          <a:prstGeom prst="curvedConnector3">
            <a:avLst>
              <a:gd name="adj1" fmla="val 50000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36" idx="2"/>
            <a:endCxn id="37" idx="0"/>
          </p:cNvCxnSpPr>
          <p:nvPr/>
        </p:nvCxnSpPr>
        <p:spPr>
          <a:xfrm rot="10800000" flipV="1">
            <a:off x="2120899" y="2499441"/>
            <a:ext cx="1671804" cy="1394544"/>
          </a:xfrm>
          <a:prstGeom prst="curvedConnector2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8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15941</TotalTime>
  <Words>1861</Words>
  <Application>Microsoft Office PowerPoint</Application>
  <PresentationFormat>On-screen Show (4:3)</PresentationFormat>
  <Paragraphs>438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DVCS &amp;&amp; GIT</vt:lpstr>
      <vt:lpstr>What is a DVCS ?</vt:lpstr>
      <vt:lpstr>PowerPoint Presentation</vt:lpstr>
      <vt:lpstr>Git VCS operations</vt:lpstr>
      <vt:lpstr>You sayed « D »vcs ?</vt:lpstr>
      <vt:lpstr>Demo 1</vt:lpstr>
      <vt:lpstr>With a server (remotes)</vt:lpstr>
      <vt:lpstr>Demo 2</vt:lpstr>
      <vt:lpstr>You sayed « D »vcs ? (remotes)</vt:lpstr>
      <vt:lpstr>You sayed « D »vcs ? (remotes)</vt:lpstr>
      <vt:lpstr>Branching in Git (what is a branch)</vt:lpstr>
      <vt:lpstr>Branching in Git (the master branch)</vt:lpstr>
      <vt:lpstr>Branching in Git (what is a branch)</vt:lpstr>
      <vt:lpstr>Branching in Git (what is a branch)</vt:lpstr>
      <vt:lpstr>Branching in Git (what is a branch)</vt:lpstr>
      <vt:lpstr>Branching in Git (what is a branch)</vt:lpstr>
      <vt:lpstr>Branching in Git (Where are you ?)</vt:lpstr>
      <vt:lpstr>Branching in Git (A branch life)</vt:lpstr>
      <vt:lpstr>Branching and merging in Git (A branch life)</vt:lpstr>
      <vt:lpstr>Branching and merging in Git (A branch life)</vt:lpstr>
      <vt:lpstr>Branching and merging in Git (A branch life)</vt:lpstr>
      <vt:lpstr>Branching and merging in Git (A branch life)</vt:lpstr>
      <vt:lpstr>Branching and merging in Git (A branch life)</vt:lpstr>
      <vt:lpstr>Branching and merging in Git (conflicts)</vt:lpstr>
      <vt:lpstr>Branching and merging in Git (conflicts)</vt:lpstr>
      <vt:lpstr>Branching and merging in Git (manage branches)</vt:lpstr>
      <vt:lpstr>Branches in Git (rebase vs merge)</vt:lpstr>
      <vt:lpstr>Branches in Git (rebase vs merge)</vt:lpstr>
      <vt:lpstr>Branches in Git (rebase vs merge)</vt:lpstr>
      <vt:lpstr>Branches in Git (local / remote)</vt:lpstr>
      <vt:lpstr>Branches in Git (local / remote)</vt:lpstr>
      <vt:lpstr>Branches in Git (local / remote)</vt:lpstr>
      <vt:lpstr>Branches in Git (connecting local / remote)</vt:lpstr>
      <vt:lpstr>Tags in Git</vt:lpstr>
      <vt:lpstr>Workflows : using branches</vt:lpstr>
      <vt:lpstr>PowerPoint Presentation</vt:lpstr>
      <vt:lpstr>Workflows : git flow</vt:lpstr>
      <vt:lpstr>Workflows : using repositories (SVN-like)</vt:lpstr>
      <vt:lpstr>Workflows : integrator</vt:lpstr>
      <vt:lpstr>Workflows : lieutenants &amp; dictator </vt:lpstr>
      <vt:lpstr>Workflows : intermediate repo test or review before to publish</vt:lpstr>
      <vt:lpstr>Workflow possibilities with more repositories</vt:lpstr>
      <vt:lpstr>Workflows :  conclusion</vt:lpstr>
      <vt:lpstr>Workflows :  simple example</vt:lpstr>
      <vt:lpstr>More advanced stuff</vt:lpstr>
      <vt:lpstr>More advanced stuff (pull != fetch + merge)</vt:lpstr>
      <vt:lpstr>More advanced stuff (reset and ammend)</vt:lpstr>
      <vt:lpstr>More advanced stuff  (Use submodules and dependencies)</vt:lpstr>
      <vt:lpstr>More advanced stuff  (Hooks)</vt:lpstr>
      <vt:lpstr>More advanced stuff  (Notes about Hg)</vt:lpstr>
      <vt:lpstr>Git clients/browser</vt:lpstr>
      <vt:lpstr>Repo examples</vt:lpstr>
      <vt:lpstr>Why DVCS is better ? (part 1)</vt:lpstr>
      <vt:lpstr>Why DVCS is better ? (part 2)</vt:lpstr>
      <vt:lpstr>What is complicated in Git?</vt:lpstr>
      <vt:lpstr>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</dc:creator>
  <cp:lastModifiedBy>Adrien</cp:lastModifiedBy>
  <cp:revision>92</cp:revision>
  <dcterms:created xsi:type="dcterms:W3CDTF">2006-08-16T00:00:00Z</dcterms:created>
  <dcterms:modified xsi:type="dcterms:W3CDTF">2012-06-01T14:17:09Z</dcterms:modified>
</cp:coreProperties>
</file>