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A7877-B5B5-0AF7-74D0-E02869A7A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4AFD26-F0C1-43E3-EE74-18FB820CB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F5D709-6A85-A736-C5BD-7463FA21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90D-0D42-4D0B-894B-F356CC80217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DF7491-222F-89E8-DDE0-8B3C0463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2893FA-818F-5B43-DA08-8D06ADFC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2DAE-0346-4807-BB0C-51D47F020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73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BF114-832B-F35B-80DF-0C11F55A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6FD83D-ED65-8CE7-157A-1637CD375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C0DA68-B54E-A6FA-5C00-0E6BDD68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90D-0D42-4D0B-894B-F356CC80217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764D35-9410-40CC-3D47-44160D0D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7076CD-0B23-07DA-B3EB-A0C6DF92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2DAE-0346-4807-BB0C-51D47F020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17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654BDAD-6650-043D-4712-D26A88780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1D18E5-74AE-770A-6F5A-378A54731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12C34B-87FE-1779-EC25-2078C927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90D-0D42-4D0B-894B-F356CC80217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34279-CE94-D7B4-D2B8-E6B963FE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9BBF64-5602-F1FF-93D2-A2065085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2DAE-0346-4807-BB0C-51D47F020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8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FB2D7-4CCF-7536-F42E-96686D73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FA859A-B742-38E9-438C-6C7E682AF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156BF8-3051-025A-CE5B-0B10BCB9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90D-0D42-4D0B-894B-F356CC80217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DA8EF3-F1EC-1D2C-6E4E-3084E8B0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A209CC-B99B-B8D8-E3A4-E886FD67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2DAE-0346-4807-BB0C-51D47F020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96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6568C1-065C-AFF8-F5E6-78B6EC6A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40120E-84F7-54A6-CB64-7B4745787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3DDAD7-53A3-0066-C312-213EDDE1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90D-0D42-4D0B-894B-F356CC80217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57005A-DF98-18C7-253B-5C736EDE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F0B5E-33F4-B7DC-02A8-8EFC829A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2DAE-0346-4807-BB0C-51D47F020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29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10BDC-0399-9740-574A-2B58FECE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B480FE-206F-FBBB-B1CA-15AFB3BD5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B2035E-DC02-F634-E49C-D404BABD2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6852FD-1103-9A47-6ECC-D432ECAF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90D-0D42-4D0B-894B-F356CC80217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5A5FEE-AE62-5E81-2CBE-1858B59A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7B59D0-94C6-0F55-DDDF-2E49AA59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2DAE-0346-4807-BB0C-51D47F020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11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6FABC5-DAEC-360F-E175-9A08C853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593C11-3BAF-DA71-F23B-A545B7D56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78D72E-F911-339B-4F7E-B58DE8FF2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4C6123-DA86-0703-9E88-BF16AFD68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E8C1AE-82CB-9238-B1A8-BAC328562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32E243-C9D4-1189-6EC9-C8114FF0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90D-0D42-4D0B-894B-F356CC80217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0C26EF-CF23-9890-3A67-C0B9E97E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332959-084F-1E03-33DB-6BECA410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2DAE-0346-4807-BB0C-51D47F020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25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14B7A-6D7F-D3B8-F562-F1D6BE1B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3408D5-B1C7-6954-D4CD-1872783D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90D-0D42-4D0B-894B-F356CC80217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555B6D-39A9-8F78-4EF0-65F7888B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159A1A-66AA-ACBC-15A7-2AE34FBF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2DAE-0346-4807-BB0C-51D47F020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51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E69FC2-AD69-B550-F07A-E12023F0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90D-0D42-4D0B-894B-F356CC80217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24B85E-AAAB-2EED-15CD-20AA75F0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A1689D-1DE6-CF35-B2D0-1192CF94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2DAE-0346-4807-BB0C-51D47F020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26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7B62D-A5C9-4718-7D6A-A32F3831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9CF0A-A5F7-5626-6368-DB0D322C2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66D90A-A944-AF01-122D-8E6C63EA6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0BDBD9-B15B-9F9C-2A96-BB258DD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90D-0D42-4D0B-894B-F356CC80217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D21B30-DF3C-4CCB-B54B-741FAE36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EC8344-A099-AF94-4ACD-5B40A8D4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2DAE-0346-4807-BB0C-51D47F020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3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F9B1A-77F3-7CAD-A2AE-C1B2140D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96A094-EA85-8837-6CAA-4131572F5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6EF7D7-B825-75FD-18DA-9CBB815CA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9BA2D7-81D3-5D3B-721E-F5A2CE8F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90D-0D42-4D0B-894B-F356CC80217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11CE42-FE2E-4B43-759A-7E518C4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A4F3E2-DFC2-7399-FDA8-37C02A4A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2DAE-0346-4807-BB0C-51D47F020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8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4CB712-6AD9-C3F2-47ED-C73AA3BD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3D5B9D-3E24-5A07-3556-1122C3DC4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88F306-5406-2311-C3D9-333D76288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D590D-0D42-4D0B-894B-F356CC802172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748908-1E46-66C6-EE0A-991BF5F68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82CB33-1CF0-FCDE-0F6D-3FC1E8747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B2DAE-0346-4807-BB0C-51D47F020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22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4E911-326F-E610-FD45-6113FD8C8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333923"/>
          </a:xfrm>
        </p:spPr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Zeldiablo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34B9E5-1130-2AB4-34B2-33FFBACC8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A0642A-2CAF-FA1B-C48C-51FEC0F43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424" y="1474066"/>
            <a:ext cx="7199151" cy="52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7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C722B-2891-40B6-2558-89105CB86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0232"/>
            <a:ext cx="9144000" cy="1270298"/>
          </a:xfrm>
        </p:spPr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4A0EA9-6147-E51A-C3A8-EAAD0BE3A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EB0AC05-2A29-4F46-D830-50316635F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23215"/>
              </p:ext>
            </p:extLst>
          </p:nvPr>
        </p:nvGraphicFramePr>
        <p:xfrm>
          <a:off x="1079500" y="1499849"/>
          <a:ext cx="10033000" cy="4992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0">
                  <a:extLst>
                    <a:ext uri="{9D8B030D-6E8A-4147-A177-3AD203B41FA5}">
                      <a16:colId xmlns:a16="http://schemas.microsoft.com/office/drawing/2014/main" val="3526168488"/>
                    </a:ext>
                  </a:extLst>
                </a:gridCol>
                <a:gridCol w="5016500">
                  <a:extLst>
                    <a:ext uri="{9D8B030D-6E8A-4147-A177-3AD203B41FA5}">
                      <a16:colId xmlns:a16="http://schemas.microsoft.com/office/drawing/2014/main" val="568737294"/>
                    </a:ext>
                  </a:extLst>
                </a:gridCol>
              </a:tblGrid>
              <a:tr h="543972">
                <a:tc>
                  <a:txBody>
                    <a:bodyPr/>
                    <a:lstStyle/>
                    <a:p>
                      <a:r>
                        <a:rPr lang="fr-FR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Fonctionnalités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73912"/>
                  </a:ext>
                </a:extLst>
              </a:tr>
              <a:tr h="543972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Passages secrets ouverture/fermeture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890654"/>
                  </a:ext>
                </a:extLst>
              </a:tr>
              <a:tr h="938911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Monstre et déplacements intelligents / collisions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001022"/>
                  </a:ext>
                </a:extLst>
              </a:tr>
              <a:tr h="938911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Fin de jeu mort du héro/ attaque directionnelle / changement labyrinthe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689998"/>
                  </a:ext>
                </a:extLst>
              </a:tr>
              <a:tr h="938911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Obtenir amulette / sortir du labyrinthe / inventaire + affichage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68526"/>
                  </a:ext>
                </a:extLst>
              </a:tr>
              <a:tr h="543972"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Coffre + clé  / monstre Fantôme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778785"/>
                  </a:ext>
                </a:extLst>
              </a:tr>
              <a:tr h="543972"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Arme : Epée + Arc et attaque a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84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63E30-5D8F-68CD-6BF5-9FE586E2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, diagramme, Plan, schématique&#10;&#10;Description générée automatiquement">
            <a:extLst>
              <a:ext uri="{FF2B5EF4-FFF2-40B4-BE49-F238E27FC236}">
                <a16:creationId xmlns:a16="http://schemas.microsoft.com/office/drawing/2014/main" id="{00682EA3-2C39-1429-D16F-B19475295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80"/>
          <a:stretch/>
        </p:blipFill>
        <p:spPr>
          <a:xfrm>
            <a:off x="0" y="235575"/>
            <a:ext cx="12192000" cy="6386849"/>
          </a:xfrm>
        </p:spPr>
      </p:pic>
    </p:spTree>
    <p:extLst>
      <p:ext uri="{BB962C8B-B14F-4D97-AF65-F5344CB8AC3E}">
        <p14:creationId xmlns:p14="http://schemas.microsoft.com/office/powerpoint/2010/main" val="60052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57C963-F977-A810-CFE3-0D75C26F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Répartition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9133B0-0C4E-7C71-212E-8AB4D05D9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465"/>
            <a:ext cx="10515600" cy="4131369"/>
          </a:xfrm>
        </p:spPr>
        <p:txBody>
          <a:bodyPr/>
          <a:lstStyle/>
          <a:p>
            <a:r>
              <a:rPr lang="fr-FR" dirty="0"/>
              <a:t>Chacun fasse de tout : </a:t>
            </a:r>
          </a:p>
          <a:p>
            <a:pPr lvl="1"/>
            <a:r>
              <a:rPr lang="fr-FR" dirty="0"/>
              <a:t>Du code java</a:t>
            </a:r>
          </a:p>
          <a:p>
            <a:pPr lvl="1"/>
            <a:r>
              <a:rPr lang="fr-FR" dirty="0"/>
              <a:t>Des tests</a:t>
            </a:r>
          </a:p>
          <a:p>
            <a:pPr lvl="1"/>
            <a:r>
              <a:rPr lang="fr-FR" dirty="0"/>
              <a:t>Un diagramme de classe</a:t>
            </a:r>
          </a:p>
          <a:p>
            <a:pPr lvl="1"/>
            <a:r>
              <a:rPr lang="fr-FR" dirty="0"/>
              <a:t>Des diagrammes de séquence</a:t>
            </a:r>
          </a:p>
          <a:p>
            <a:pPr lvl="1"/>
            <a:r>
              <a:rPr lang="fr-FR" dirty="0"/>
              <a:t>Le fichier txt des 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330142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C9D9E-D007-7ACE-320D-D1D3A753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Point intéressant de notre conception : la classe Case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D1A78F-E422-119E-0364-D0EFF26A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652" y="2277038"/>
            <a:ext cx="6098894" cy="4351338"/>
          </a:xfrm>
        </p:spPr>
        <p:txBody>
          <a:bodyPr/>
          <a:lstStyle/>
          <a:p>
            <a:r>
              <a:rPr lang="fr-FR" dirty="0"/>
              <a:t>Code commun à presque toutes les classes</a:t>
            </a:r>
          </a:p>
          <a:p>
            <a:r>
              <a:rPr lang="fr-FR" dirty="0"/>
              <a:t>Factorisation</a:t>
            </a:r>
          </a:p>
          <a:p>
            <a:endParaRPr lang="fr-FR" dirty="0"/>
          </a:p>
          <a:p>
            <a:r>
              <a:rPr lang="fr-FR" dirty="0"/>
              <a:t>Changements dans beaucoup de classe</a:t>
            </a:r>
          </a:p>
          <a:p>
            <a:r>
              <a:rPr lang="fr-FR" dirty="0"/>
              <a:t>Retrait de code dans les classes concernées</a:t>
            </a:r>
          </a:p>
        </p:txBody>
      </p:sp>
      <p:pic>
        <p:nvPicPr>
          <p:cNvPr id="4" name="Espace réservé du contenu 4" descr="Une image contenant texte, diagramme, Plan, schématique&#10;&#10;Description générée automatiquement">
            <a:extLst>
              <a:ext uri="{FF2B5EF4-FFF2-40B4-BE49-F238E27FC236}">
                <a16:creationId xmlns:a16="http://schemas.microsoft.com/office/drawing/2014/main" id="{111D3E3B-1530-396A-FB21-1AA88E7DDA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83" t="65790" r="38291" b="16881"/>
          <a:stretch/>
        </p:blipFill>
        <p:spPr>
          <a:xfrm>
            <a:off x="838200" y="2089698"/>
            <a:ext cx="3946968" cy="414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8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C04EE-26A8-396F-7DA0-B77E8E65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Point intéressant de notre conception : la classe Arc / Flèches</a:t>
            </a:r>
          </a:p>
        </p:txBody>
      </p:sp>
      <p:pic>
        <p:nvPicPr>
          <p:cNvPr id="5" name="Espace réservé du contenu 4" descr="Une image contenant texte, diagramme, Plan, schématique&#10;&#10;Description générée automatiquement">
            <a:extLst>
              <a:ext uri="{FF2B5EF4-FFF2-40B4-BE49-F238E27FC236}">
                <a16:creationId xmlns:a16="http://schemas.microsoft.com/office/drawing/2014/main" id="{61DAC49C-B7E9-4CB6-A599-6125D4461C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9" t="81674" r="76994" b="3327"/>
          <a:stretch/>
        </p:blipFill>
        <p:spPr>
          <a:xfrm>
            <a:off x="729205" y="1540213"/>
            <a:ext cx="4651040" cy="3767559"/>
          </a:xfrm>
          <a:prstGeom prst="rect">
            <a:avLst/>
          </a:prstGeom>
        </p:spPr>
      </p:pic>
      <p:pic>
        <p:nvPicPr>
          <p:cNvPr id="6" name="Espace réservé du contenu 4" descr="Une image contenant texte, diagramme, Plan, schématique&#10;&#10;Description générée automatiquement">
            <a:extLst>
              <a:ext uri="{FF2B5EF4-FFF2-40B4-BE49-F238E27FC236}">
                <a16:creationId xmlns:a16="http://schemas.microsoft.com/office/drawing/2014/main" id="{3CF57A1F-CDB4-908E-7E15-C2CE10532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6" t="84124" r="48003" b="7582"/>
          <a:stretch/>
        </p:blipFill>
        <p:spPr>
          <a:xfrm>
            <a:off x="5380245" y="2110928"/>
            <a:ext cx="5966696" cy="2265744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8BF90BB-D3EF-0CD6-7833-1F29C68A545E}"/>
              </a:ext>
            </a:extLst>
          </p:cNvPr>
          <p:cNvSpPr txBox="1"/>
          <p:nvPr/>
        </p:nvSpPr>
        <p:spPr>
          <a:xfrm>
            <a:off x="1245243" y="4940302"/>
            <a:ext cx="10108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Difficultés pour trouver comment gérer l’avancée des flèches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Géré avec une liste de flèche sur laquelle on utilise une méthode pour faire avancer les flèches et qui gère les collisions</a:t>
            </a:r>
          </a:p>
        </p:txBody>
      </p:sp>
    </p:spTree>
    <p:extLst>
      <p:ext uri="{BB962C8B-B14F-4D97-AF65-F5344CB8AC3E}">
        <p14:creationId xmlns:p14="http://schemas.microsoft.com/office/powerpoint/2010/main" val="44750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EECE3-14AE-B812-50BA-A3CF9B8F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13ED3-C7E6-6784-820B-7D5675230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6429"/>
            <a:ext cx="10515600" cy="3630533"/>
          </a:xfrm>
        </p:spPr>
        <p:txBody>
          <a:bodyPr>
            <a:normAutofit/>
          </a:bodyPr>
          <a:lstStyle/>
          <a:p>
            <a:pPr algn="l"/>
            <a:r>
              <a:rPr lang="fr-FR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Difficultés d'implémentation des déplacements intelligents</a:t>
            </a:r>
          </a:p>
          <a:p>
            <a:pPr lvl="1"/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-&gt; monstres morts</a:t>
            </a:r>
          </a:p>
          <a:p>
            <a:pPr lvl="1"/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-&gt; algorithme de Dijkstra</a:t>
            </a:r>
          </a:p>
          <a:p>
            <a:pPr lvl="1"/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Bilan global</a:t>
            </a:r>
          </a:p>
        </p:txBody>
      </p:sp>
    </p:spTree>
    <p:extLst>
      <p:ext uri="{BB962C8B-B14F-4D97-AF65-F5344CB8AC3E}">
        <p14:creationId xmlns:p14="http://schemas.microsoft.com/office/powerpoint/2010/main" val="11914144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170</Words>
  <Application>Microsoft Office PowerPoint</Application>
  <PresentationFormat>Grand écran</PresentationFormat>
  <Paragraphs>39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Projet Zeldiablo</vt:lpstr>
      <vt:lpstr>Fonctionnalités</vt:lpstr>
      <vt:lpstr>Présentation PowerPoint</vt:lpstr>
      <vt:lpstr>Répartition du travail</vt:lpstr>
      <vt:lpstr>Point intéressant de notre conception : la classe Case</vt:lpstr>
      <vt:lpstr>Point intéressant de notre conception : la classe Arc / Flèches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Léo Fontaine</dc:creator>
  <cp:lastModifiedBy>Léo Fontaine</cp:lastModifiedBy>
  <cp:revision>1</cp:revision>
  <dcterms:created xsi:type="dcterms:W3CDTF">2024-06-12T12:23:47Z</dcterms:created>
  <dcterms:modified xsi:type="dcterms:W3CDTF">2024-06-12T13:37:08Z</dcterms:modified>
</cp:coreProperties>
</file>