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26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7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703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855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25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002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41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7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67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3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8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E586-7882-42C9-8DBD-8BA81A096774}" type="datetimeFigureOut">
              <a:rPr lang="fr-CH" smtClean="0"/>
              <a:t>21.04.2020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6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93.247.203.90:44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HEIGVD-VD IOT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Air </a:t>
            </a:r>
            <a:r>
              <a:rPr lang="fr-CH" dirty="0" err="1" smtClean="0"/>
              <a:t>Quality</a:t>
            </a:r>
            <a:r>
              <a:rPr lang="fr-CH" dirty="0" smtClean="0"/>
              <a:t> / </a:t>
            </a:r>
            <a:r>
              <a:rPr lang="fr-CH" dirty="0" err="1" smtClean="0"/>
              <a:t>Environment</a:t>
            </a:r>
            <a:r>
              <a:rPr lang="fr-CH" dirty="0" smtClean="0"/>
              <a:t> </a:t>
            </a:r>
            <a:r>
              <a:rPr lang="fr-CH" dirty="0" err="1" smtClean="0"/>
              <a:t>Sensor</a:t>
            </a:r>
            <a:endParaRPr lang="fr-CH" dirty="0" smtClean="0"/>
          </a:p>
          <a:p>
            <a:r>
              <a:rPr lang="fr-CH" dirty="0" smtClean="0"/>
              <a:t>21.04.2020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44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8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UPLINK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Port ID = </a:t>
            </a:r>
            <a:r>
              <a:rPr lang="fr-CH" dirty="0" err="1" smtClean="0"/>
              <a:t>Sensor</a:t>
            </a:r>
            <a:r>
              <a:rPr lang="fr-CH" dirty="0"/>
              <a:t> </a:t>
            </a:r>
            <a:r>
              <a:rPr lang="fr-CH" dirty="0" smtClean="0"/>
              <a:t>ID dans la DB</a:t>
            </a:r>
          </a:p>
          <a:p>
            <a:r>
              <a:rPr lang="fr-CH" dirty="0" err="1" smtClean="0"/>
              <a:t>Payload</a:t>
            </a:r>
            <a:r>
              <a:rPr lang="fr-CH" dirty="0" smtClean="0"/>
              <a:t> = valeur du </a:t>
            </a:r>
            <a:r>
              <a:rPr lang="fr-CH" dirty="0" err="1" smtClean="0"/>
              <a:t>sensor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98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DB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2304893"/>
            <a:ext cx="1000264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Pas de difficulté technique</a:t>
            </a:r>
          </a:p>
          <a:p>
            <a:r>
              <a:rPr lang="fr-CH" dirty="0" smtClean="0"/>
              <a:t>Organisation difficile en </a:t>
            </a:r>
            <a:r>
              <a:rPr lang="fr-CH" dirty="0" err="1" smtClean="0"/>
              <a:t>remote</a:t>
            </a:r>
            <a:endParaRPr lang="fr-CH" dirty="0" smtClean="0"/>
          </a:p>
          <a:p>
            <a:r>
              <a:rPr lang="fr-CH" dirty="0" smtClean="0"/>
              <a:t>Pas de possibilité de tester en Live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20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User Interface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hlinkClick r:id="rId2"/>
              </a:rPr>
              <a:t>http://193.247.203.90:443/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6883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HEIGVD-VD IOT</vt:lpstr>
      <vt:lpstr>Architecture</vt:lpstr>
      <vt:lpstr>UPLINK</vt:lpstr>
      <vt:lpstr>Diagramme DB</vt:lpstr>
      <vt:lpstr>Difficultés</vt:lpstr>
      <vt:lpstr>User Interface</vt:lpstr>
    </vt:vector>
  </TitlesOfParts>
  <Company>PTM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HEIGVD-VD IOT</dc:title>
  <dc:creator>Adrien Barth</dc:creator>
  <cp:lastModifiedBy>Adrien Barth</cp:lastModifiedBy>
  <cp:revision>3</cp:revision>
  <dcterms:created xsi:type="dcterms:W3CDTF">2020-04-21T10:50:25Z</dcterms:created>
  <dcterms:modified xsi:type="dcterms:W3CDTF">2020-04-21T10:53:14Z</dcterms:modified>
</cp:coreProperties>
</file>