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26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7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703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855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25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002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41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7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67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3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8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6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e1.heig.polylan.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HEIGVD-VD IOT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Projet Air </a:t>
            </a:r>
            <a:r>
              <a:rPr lang="fr-CH" dirty="0" err="1"/>
              <a:t>Quality</a:t>
            </a:r>
            <a:r>
              <a:rPr lang="fr-CH" dirty="0"/>
              <a:t> / </a:t>
            </a:r>
            <a:r>
              <a:rPr lang="fr-CH" dirty="0" err="1"/>
              <a:t>Environment</a:t>
            </a:r>
            <a:r>
              <a:rPr lang="fr-CH" dirty="0"/>
              <a:t> </a:t>
            </a:r>
            <a:r>
              <a:rPr lang="fr-CH" dirty="0" err="1"/>
              <a:t>Sensor</a:t>
            </a:r>
            <a:endParaRPr lang="fr-CH" dirty="0"/>
          </a:p>
          <a:p>
            <a:r>
              <a:rPr lang="fr-CH" dirty="0"/>
              <a:t>09.06.2020</a:t>
            </a:r>
          </a:p>
        </p:txBody>
      </p:sp>
    </p:spTree>
    <p:extLst>
      <p:ext uri="{BB962C8B-B14F-4D97-AF65-F5344CB8AC3E}">
        <p14:creationId xmlns:p14="http://schemas.microsoft.com/office/powerpoint/2010/main" val="27944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099F4-6639-48D8-B59D-E67CD5EF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28" y="1825626"/>
            <a:ext cx="87838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 DB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C77B17-97A0-4B20-8348-ACC7E7AE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298" y="1825625"/>
            <a:ext cx="5403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API TTN Python: </a:t>
            </a:r>
            <a:r>
              <a:rPr lang="fr-CH" dirty="0" err="1"/>
              <a:t>uplink</a:t>
            </a:r>
            <a:r>
              <a:rPr lang="fr-CH" dirty="0"/>
              <a:t> en string hexa bug</a:t>
            </a:r>
          </a:p>
          <a:p>
            <a:r>
              <a:rPr lang="fr-CH" dirty="0"/>
              <a:t>Organisation difficile en </a:t>
            </a:r>
            <a:r>
              <a:rPr lang="fr-CH" dirty="0" err="1"/>
              <a:t>remote</a:t>
            </a:r>
            <a:endParaRPr lang="fr-CH" dirty="0"/>
          </a:p>
          <a:p>
            <a:r>
              <a:rPr lang="fr-CH" dirty="0"/>
              <a:t>Beaucoup d’éléments (</a:t>
            </a:r>
            <a:r>
              <a:rPr lang="fr-CH" dirty="0" err="1"/>
              <a:t>parser</a:t>
            </a:r>
            <a:r>
              <a:rPr lang="fr-CH" dirty="0"/>
              <a:t>, api, </a:t>
            </a:r>
            <a:r>
              <a:rPr lang="fr-CH" dirty="0" err="1"/>
              <a:t>ui</a:t>
            </a:r>
            <a:r>
              <a:rPr lang="fr-CH" dirty="0"/>
              <a:t>, </a:t>
            </a:r>
            <a:r>
              <a:rPr lang="fr-CH" dirty="0" err="1"/>
              <a:t>db</a:t>
            </a:r>
            <a:r>
              <a:rPr lang="fr-CH" dirty="0"/>
              <a:t>, …) =&gt; amélioration des logs pour faciliter le </a:t>
            </a:r>
            <a:r>
              <a:rPr lang="fr-CH"/>
              <a:t>debug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255CB-3881-441D-A966-2A400647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LoRaWAN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0F707-95AD-496D-98CA-616F36A1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TTN fonctionne très bien</a:t>
            </a:r>
          </a:p>
          <a:p>
            <a:r>
              <a:rPr lang="fr-CH" dirty="0"/>
              <a:t>Pas vraiment expérimenté </a:t>
            </a:r>
            <a:r>
              <a:rPr lang="fr-CH" dirty="0" err="1"/>
              <a:t>LoRaWAN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7832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User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http://groupe1.heig.polylan.ch/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6883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HEIGVD-VD IOT</vt:lpstr>
      <vt:lpstr>Architecture</vt:lpstr>
      <vt:lpstr>Diagramme DB</vt:lpstr>
      <vt:lpstr>Difficultés</vt:lpstr>
      <vt:lpstr>LoRaWAN</vt:lpstr>
      <vt:lpstr>User Interface</vt:lpstr>
    </vt:vector>
  </TitlesOfParts>
  <Company>PTM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HEIGVD-VD IOT</dc:title>
  <dc:creator>Adrien Barth</dc:creator>
  <cp:lastModifiedBy>Barth Adrien</cp:lastModifiedBy>
  <cp:revision>10</cp:revision>
  <dcterms:created xsi:type="dcterms:W3CDTF">2020-04-21T10:50:25Z</dcterms:created>
  <dcterms:modified xsi:type="dcterms:W3CDTF">2020-06-09T10:05:52Z</dcterms:modified>
</cp:coreProperties>
</file>