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2879725" cy="2879725"/>
  <p:notesSz cx="6858000" cy="9144000"/>
  <p:defaultTextStyle>
    <a:defPPr>
      <a:defRPr lang="en-US"/>
    </a:defPPr>
    <a:lvl1pPr marL="0" algn="l" defTabSz="32904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64524" algn="l" defTabSz="32904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29048" algn="l" defTabSz="32904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93572" algn="l" defTabSz="32904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58095" algn="l" defTabSz="32904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822619" algn="l" defTabSz="32904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87144" algn="l" defTabSz="32904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51667" algn="l" defTabSz="32904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316191" algn="l" defTabSz="32904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4747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8" autoAdjust="0"/>
  </p:normalViewPr>
  <p:slideViewPr>
    <p:cSldViewPr snapToObjects="1">
      <p:cViewPr varScale="1">
        <p:scale>
          <a:sx n="241" d="100"/>
          <a:sy n="241" d="100"/>
        </p:scale>
        <p:origin x="-2040" y="-72"/>
      </p:cViewPr>
      <p:guideLst>
        <p:guide orient="horz" pos="907"/>
        <p:guide pos="9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94583"/>
            <a:ext cx="2447766" cy="617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59" y="1631844"/>
            <a:ext cx="2015808" cy="7359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7802" y="115325"/>
            <a:ext cx="647938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987" y="115325"/>
            <a:ext cx="1895819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79" y="1850492"/>
            <a:ext cx="2447766" cy="571945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79" y="1220551"/>
            <a:ext cx="2447766" cy="62993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452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2904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357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580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2261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871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5166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1619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7" y="671937"/>
            <a:ext cx="1271879" cy="1900485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861" y="671937"/>
            <a:ext cx="1271879" cy="1900485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6" y="644605"/>
            <a:ext cx="1272379" cy="26864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64524" indent="0">
              <a:buNone/>
              <a:defRPr sz="700" b="1"/>
            </a:lvl2pPr>
            <a:lvl3pPr marL="329048" indent="0">
              <a:buNone/>
              <a:defRPr sz="600" b="1"/>
            </a:lvl3pPr>
            <a:lvl4pPr marL="493572" indent="0">
              <a:buNone/>
              <a:defRPr sz="600" b="1"/>
            </a:lvl4pPr>
            <a:lvl5pPr marL="658095" indent="0">
              <a:buNone/>
              <a:defRPr sz="600" b="1"/>
            </a:lvl5pPr>
            <a:lvl6pPr marL="822619" indent="0">
              <a:buNone/>
              <a:defRPr sz="600" b="1"/>
            </a:lvl6pPr>
            <a:lvl7pPr marL="987144" indent="0">
              <a:buNone/>
              <a:defRPr sz="600" b="1"/>
            </a:lvl7pPr>
            <a:lvl8pPr marL="1151667" indent="0">
              <a:buNone/>
              <a:defRPr sz="600" b="1"/>
            </a:lvl8pPr>
            <a:lvl9pPr marL="1316191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6" y="913247"/>
            <a:ext cx="1272379" cy="1659175"/>
          </a:xfrm>
        </p:spPr>
        <p:txBody>
          <a:bodyPr/>
          <a:lstStyle>
            <a:lvl1pPr>
              <a:defRPr sz="10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861" y="644605"/>
            <a:ext cx="1272878" cy="26864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64524" indent="0">
              <a:buNone/>
              <a:defRPr sz="700" b="1"/>
            </a:lvl2pPr>
            <a:lvl3pPr marL="329048" indent="0">
              <a:buNone/>
              <a:defRPr sz="600" b="1"/>
            </a:lvl3pPr>
            <a:lvl4pPr marL="493572" indent="0">
              <a:buNone/>
              <a:defRPr sz="600" b="1"/>
            </a:lvl4pPr>
            <a:lvl5pPr marL="658095" indent="0">
              <a:buNone/>
              <a:defRPr sz="600" b="1"/>
            </a:lvl5pPr>
            <a:lvl6pPr marL="822619" indent="0">
              <a:buNone/>
              <a:defRPr sz="600" b="1"/>
            </a:lvl6pPr>
            <a:lvl7pPr marL="987144" indent="0">
              <a:buNone/>
              <a:defRPr sz="600" b="1"/>
            </a:lvl7pPr>
            <a:lvl8pPr marL="1151667" indent="0">
              <a:buNone/>
              <a:defRPr sz="600" b="1"/>
            </a:lvl8pPr>
            <a:lvl9pPr marL="1316191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861" y="913247"/>
            <a:ext cx="1272878" cy="1659175"/>
          </a:xfrm>
        </p:spPr>
        <p:txBody>
          <a:bodyPr/>
          <a:lstStyle>
            <a:lvl1pPr>
              <a:defRPr sz="10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" y="114657"/>
            <a:ext cx="947410" cy="48795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94" y="114656"/>
            <a:ext cx="1609846" cy="245776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" y="602610"/>
            <a:ext cx="947410" cy="1969812"/>
          </a:xfrm>
        </p:spPr>
        <p:txBody>
          <a:bodyPr/>
          <a:lstStyle>
            <a:lvl1pPr marL="0" indent="0">
              <a:buNone/>
              <a:defRPr sz="500"/>
            </a:lvl1pPr>
            <a:lvl2pPr marL="164524" indent="0">
              <a:buNone/>
              <a:defRPr sz="400"/>
            </a:lvl2pPr>
            <a:lvl3pPr marL="329048" indent="0">
              <a:buNone/>
              <a:defRPr sz="400"/>
            </a:lvl3pPr>
            <a:lvl4pPr marL="493572" indent="0">
              <a:buNone/>
              <a:defRPr sz="300"/>
            </a:lvl4pPr>
            <a:lvl5pPr marL="658095" indent="0">
              <a:buNone/>
              <a:defRPr sz="300"/>
            </a:lvl5pPr>
            <a:lvl6pPr marL="822619" indent="0">
              <a:buNone/>
              <a:defRPr sz="300"/>
            </a:lvl6pPr>
            <a:lvl7pPr marL="987144" indent="0">
              <a:buNone/>
              <a:defRPr sz="300"/>
            </a:lvl7pPr>
            <a:lvl8pPr marL="1151667" indent="0">
              <a:buNone/>
              <a:defRPr sz="300"/>
            </a:lvl8pPr>
            <a:lvl9pPr marL="131619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7" y="2015810"/>
            <a:ext cx="1727835" cy="23797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447" y="257310"/>
            <a:ext cx="1727835" cy="1727835"/>
          </a:xfrm>
        </p:spPr>
        <p:txBody>
          <a:bodyPr/>
          <a:lstStyle>
            <a:lvl1pPr marL="0" indent="0">
              <a:buNone/>
              <a:defRPr sz="1200"/>
            </a:lvl1pPr>
            <a:lvl2pPr marL="164524" indent="0">
              <a:buNone/>
              <a:defRPr sz="1000"/>
            </a:lvl2pPr>
            <a:lvl3pPr marL="329048" indent="0">
              <a:buNone/>
              <a:defRPr sz="1000"/>
            </a:lvl3pPr>
            <a:lvl4pPr marL="493572" indent="0">
              <a:buNone/>
              <a:defRPr sz="700"/>
            </a:lvl4pPr>
            <a:lvl5pPr marL="658095" indent="0">
              <a:buNone/>
              <a:defRPr sz="700"/>
            </a:lvl5pPr>
            <a:lvl6pPr marL="822619" indent="0">
              <a:buNone/>
              <a:defRPr sz="700"/>
            </a:lvl6pPr>
            <a:lvl7pPr marL="987144" indent="0">
              <a:buNone/>
              <a:defRPr sz="700"/>
            </a:lvl7pPr>
            <a:lvl8pPr marL="1151667" indent="0">
              <a:buNone/>
              <a:defRPr sz="700"/>
            </a:lvl8pPr>
            <a:lvl9pPr marL="1316191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447" y="2253785"/>
            <a:ext cx="1727835" cy="337968"/>
          </a:xfrm>
        </p:spPr>
        <p:txBody>
          <a:bodyPr/>
          <a:lstStyle>
            <a:lvl1pPr marL="0" indent="0">
              <a:buNone/>
              <a:defRPr sz="500"/>
            </a:lvl1pPr>
            <a:lvl2pPr marL="164524" indent="0">
              <a:buNone/>
              <a:defRPr sz="400"/>
            </a:lvl2pPr>
            <a:lvl3pPr marL="329048" indent="0">
              <a:buNone/>
              <a:defRPr sz="400"/>
            </a:lvl3pPr>
            <a:lvl4pPr marL="493572" indent="0">
              <a:buNone/>
              <a:defRPr sz="300"/>
            </a:lvl4pPr>
            <a:lvl5pPr marL="658095" indent="0">
              <a:buNone/>
              <a:defRPr sz="300"/>
            </a:lvl5pPr>
            <a:lvl6pPr marL="822619" indent="0">
              <a:buNone/>
              <a:defRPr sz="300"/>
            </a:lvl6pPr>
            <a:lvl7pPr marL="987144" indent="0">
              <a:buNone/>
              <a:defRPr sz="300"/>
            </a:lvl7pPr>
            <a:lvl8pPr marL="1151667" indent="0">
              <a:buNone/>
              <a:defRPr sz="300"/>
            </a:lvl8pPr>
            <a:lvl9pPr marL="131619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7" y="115324"/>
            <a:ext cx="2591753" cy="479954"/>
          </a:xfrm>
          <a:prstGeom prst="rect">
            <a:avLst/>
          </a:prstGeom>
        </p:spPr>
        <p:txBody>
          <a:bodyPr vert="horz" lIns="32905" tIns="16453" rIns="32905" bIns="164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671937"/>
            <a:ext cx="2591753" cy="1900485"/>
          </a:xfrm>
          <a:prstGeom prst="rect">
            <a:avLst/>
          </a:prstGeom>
        </p:spPr>
        <p:txBody>
          <a:bodyPr vert="horz" lIns="32905" tIns="16453" rIns="32905" bIns="164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987" y="2669081"/>
            <a:ext cx="671936" cy="153319"/>
          </a:xfrm>
          <a:prstGeom prst="rect">
            <a:avLst/>
          </a:prstGeom>
        </p:spPr>
        <p:txBody>
          <a:bodyPr vert="horz" lIns="32905" tIns="16453" rIns="32905" bIns="16453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7760-357B-4228-B234-3F6264F7F983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07" y="2669081"/>
            <a:ext cx="911913" cy="153319"/>
          </a:xfrm>
          <a:prstGeom prst="rect">
            <a:avLst/>
          </a:prstGeom>
        </p:spPr>
        <p:txBody>
          <a:bodyPr vert="horz" lIns="32905" tIns="16453" rIns="32905" bIns="16453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3804" y="2669081"/>
            <a:ext cx="671936" cy="153319"/>
          </a:xfrm>
          <a:prstGeom prst="rect">
            <a:avLst/>
          </a:prstGeom>
        </p:spPr>
        <p:txBody>
          <a:bodyPr vert="horz" lIns="32905" tIns="16453" rIns="32905" bIns="16453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7914-E166-4ECE-B409-3626B77DC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048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393" indent="-123393" algn="l" defTabSz="32904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7352" indent="-102827" algn="l" defTabSz="329048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10" indent="-82262" algn="l" defTabSz="32904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indent="-82262" algn="l" defTabSz="32904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0357" indent="-82262" algn="l" defTabSz="32904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04882" indent="-82262" algn="l" defTabSz="32904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405" indent="-82262" algn="l" defTabSz="32904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33929" indent="-82262" algn="l" defTabSz="32904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452" indent="-82262" algn="l" defTabSz="32904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04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24" algn="l" defTabSz="32904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29048" algn="l" defTabSz="32904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93572" algn="l" defTabSz="32904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8095" algn="l" defTabSz="32904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22619" algn="l" defTabSz="32904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87144" algn="l" defTabSz="32904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667" algn="l" defTabSz="32904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191" algn="l" defTabSz="32904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0"/>
            <a:ext cx="2879735" cy="2878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79" tIns="23440" rIns="46879" bIns="23440"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5693" y="125863"/>
            <a:ext cx="2628340" cy="2628340"/>
            <a:chOff x="125693" y="125863"/>
            <a:chExt cx="2628340" cy="2628340"/>
          </a:xfrm>
        </p:grpSpPr>
        <p:cxnSp>
          <p:nvCxnSpPr>
            <p:cNvPr id="10" name="Straight Connector 9"/>
            <p:cNvCxnSpPr/>
            <p:nvPr/>
          </p:nvCxnSpPr>
          <p:spPr>
            <a:xfrm rot="10800000">
              <a:off x="125863" y="125863"/>
              <a:ext cx="2628000" cy="2628340"/>
            </a:xfrm>
            <a:prstGeom prst="line">
              <a:avLst/>
            </a:prstGeom>
            <a:ln w="3048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125863" y="125863"/>
              <a:ext cx="2628000" cy="2628340"/>
            </a:xfrm>
            <a:prstGeom prst="line">
              <a:avLst/>
            </a:prstGeom>
            <a:ln w="3048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2879735" cy="2878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79" tIns="23440" rIns="46879" bIns="23440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5693" y="125863"/>
            <a:ext cx="2628340" cy="2628340"/>
            <a:chOff x="125693" y="125863"/>
            <a:chExt cx="2628340" cy="2628340"/>
          </a:xfrm>
        </p:grpSpPr>
        <p:cxnSp>
          <p:nvCxnSpPr>
            <p:cNvPr id="7" name="Straight Connector 6"/>
            <p:cNvCxnSpPr/>
            <p:nvPr/>
          </p:nvCxnSpPr>
          <p:spPr>
            <a:xfrm rot="10800000">
              <a:off x="125863" y="125863"/>
              <a:ext cx="2628000" cy="2628340"/>
            </a:xfrm>
            <a:prstGeom prst="line">
              <a:avLst/>
            </a:prstGeom>
            <a:ln w="3048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>
              <a:off x="125863" y="125863"/>
              <a:ext cx="2628000" cy="2628340"/>
            </a:xfrm>
            <a:prstGeom prst="line">
              <a:avLst/>
            </a:prstGeom>
            <a:ln w="3048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0"/>
            <a:ext cx="2879735" cy="2878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79" tIns="23440" rIns="46879" bIns="23440"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125693" y="125863"/>
            <a:ext cx="2628340" cy="2628340"/>
            <a:chOff x="125693" y="125863"/>
            <a:chExt cx="2628340" cy="2628340"/>
          </a:xfrm>
        </p:grpSpPr>
        <p:cxnSp>
          <p:nvCxnSpPr>
            <p:cNvPr id="10" name="Straight Connector 9"/>
            <p:cNvCxnSpPr/>
            <p:nvPr/>
          </p:nvCxnSpPr>
          <p:spPr>
            <a:xfrm rot="10800000">
              <a:off x="125863" y="125863"/>
              <a:ext cx="2628000" cy="2628340"/>
            </a:xfrm>
            <a:prstGeom prst="line">
              <a:avLst/>
            </a:prstGeom>
            <a:ln w="304800">
              <a:solidFill>
                <a:srgbClr val="36363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125863" y="125863"/>
              <a:ext cx="2628000" cy="2628340"/>
            </a:xfrm>
            <a:prstGeom prst="line">
              <a:avLst/>
            </a:prstGeom>
            <a:ln w="304800">
              <a:solidFill>
                <a:srgbClr val="36363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0"/>
            <a:ext cx="2879735" cy="2878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79" tIns="23440" rIns="46879" bIns="23440"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125693" y="125863"/>
            <a:ext cx="2628340" cy="2628340"/>
            <a:chOff x="125693" y="125863"/>
            <a:chExt cx="2628340" cy="2628340"/>
          </a:xfrm>
        </p:grpSpPr>
        <p:cxnSp>
          <p:nvCxnSpPr>
            <p:cNvPr id="10" name="Straight Connector 9"/>
            <p:cNvCxnSpPr/>
            <p:nvPr/>
          </p:nvCxnSpPr>
          <p:spPr>
            <a:xfrm rot="10800000">
              <a:off x="125863" y="125863"/>
              <a:ext cx="2628000" cy="2628340"/>
            </a:xfrm>
            <a:prstGeom prst="line">
              <a:avLst/>
            </a:prstGeom>
            <a:ln w="304800"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125863" y="125863"/>
              <a:ext cx="2628000" cy="2628340"/>
            </a:xfrm>
            <a:prstGeom prst="line">
              <a:avLst/>
            </a:prstGeom>
            <a:ln w="304800"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KULEUVEN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u0061267</dc:creator>
  <cp:lastModifiedBy>u0061267</cp:lastModifiedBy>
  <cp:revision>8</cp:revision>
  <dcterms:created xsi:type="dcterms:W3CDTF">2010-10-25T12:54:32Z</dcterms:created>
  <dcterms:modified xsi:type="dcterms:W3CDTF">2011-01-10T10:07:19Z</dcterms:modified>
</cp:coreProperties>
</file>