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3600450" cy="1439863"/>
  <p:notesSz cx="6858000" cy="9144000"/>
  <p:defaultTextStyle>
    <a:defPPr>
      <a:defRPr lang="en-US"/>
    </a:defPPr>
    <a:lvl1pPr marL="0" algn="l" defTabSz="4113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5688" algn="l" defTabSz="4113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1376" algn="l" defTabSz="4113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17064" algn="l" defTabSz="4113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22750" algn="l" defTabSz="4113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28438" algn="l" defTabSz="4113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34127" algn="l" defTabSz="4113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39814" algn="l" defTabSz="4113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45502" algn="l" defTabSz="4113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8" autoAdjust="0"/>
  </p:normalViewPr>
  <p:slideViewPr>
    <p:cSldViewPr snapToObjects="1">
      <p:cViewPr varScale="1">
        <p:scale>
          <a:sx n="361" d="100"/>
          <a:sy n="361" d="100"/>
        </p:scale>
        <p:origin x="-77" y="-571"/>
      </p:cViewPr>
      <p:guideLst>
        <p:guide orient="horz" pos="454"/>
        <p:guide pos="11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5" y="447292"/>
            <a:ext cx="3060382" cy="308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8" y="815922"/>
            <a:ext cx="2520316" cy="3679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39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329" y="57663"/>
            <a:ext cx="810101" cy="1228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024" y="57663"/>
            <a:ext cx="2370296" cy="1228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2" y="925247"/>
            <a:ext cx="3060382" cy="285973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2" y="610276"/>
            <a:ext cx="3060382" cy="314969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568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13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1706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227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2843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3412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3981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4550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25" y="335969"/>
            <a:ext cx="1590199" cy="950243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0232" y="335969"/>
            <a:ext cx="1590199" cy="950243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3" y="322303"/>
            <a:ext cx="1590824" cy="134321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05688" indent="0">
              <a:buNone/>
              <a:defRPr sz="900" b="1"/>
            </a:lvl2pPr>
            <a:lvl3pPr marL="411376" indent="0">
              <a:buNone/>
              <a:defRPr sz="800" b="1"/>
            </a:lvl3pPr>
            <a:lvl4pPr marL="617064" indent="0">
              <a:buNone/>
              <a:defRPr sz="800" b="1"/>
            </a:lvl4pPr>
            <a:lvl5pPr marL="822750" indent="0">
              <a:buNone/>
              <a:defRPr sz="800" b="1"/>
            </a:lvl5pPr>
            <a:lvl6pPr marL="1028438" indent="0">
              <a:buNone/>
              <a:defRPr sz="800" b="1"/>
            </a:lvl6pPr>
            <a:lvl7pPr marL="1234127" indent="0">
              <a:buNone/>
              <a:defRPr sz="800" b="1"/>
            </a:lvl7pPr>
            <a:lvl8pPr marL="1439814" indent="0">
              <a:buNone/>
              <a:defRPr sz="800" b="1"/>
            </a:lvl8pPr>
            <a:lvl9pPr marL="164550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3" y="456624"/>
            <a:ext cx="1590824" cy="829588"/>
          </a:xfrm>
        </p:spPr>
        <p:txBody>
          <a:bodyPr/>
          <a:lstStyle>
            <a:lvl1pPr>
              <a:defRPr sz="13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80" y="322303"/>
            <a:ext cx="1591448" cy="134321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05688" indent="0">
              <a:buNone/>
              <a:defRPr sz="900" b="1"/>
            </a:lvl2pPr>
            <a:lvl3pPr marL="411376" indent="0">
              <a:buNone/>
              <a:defRPr sz="800" b="1"/>
            </a:lvl3pPr>
            <a:lvl4pPr marL="617064" indent="0">
              <a:buNone/>
              <a:defRPr sz="800" b="1"/>
            </a:lvl4pPr>
            <a:lvl5pPr marL="822750" indent="0">
              <a:buNone/>
              <a:defRPr sz="800" b="1"/>
            </a:lvl5pPr>
            <a:lvl6pPr marL="1028438" indent="0">
              <a:buNone/>
              <a:defRPr sz="800" b="1"/>
            </a:lvl6pPr>
            <a:lvl7pPr marL="1234127" indent="0">
              <a:buNone/>
              <a:defRPr sz="800" b="1"/>
            </a:lvl7pPr>
            <a:lvl8pPr marL="1439814" indent="0">
              <a:buNone/>
              <a:defRPr sz="800" b="1"/>
            </a:lvl8pPr>
            <a:lvl9pPr marL="164550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80" y="456624"/>
            <a:ext cx="1591448" cy="829588"/>
          </a:xfrm>
        </p:spPr>
        <p:txBody>
          <a:bodyPr/>
          <a:lstStyle>
            <a:lvl1pPr>
              <a:defRPr sz="13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" y="57329"/>
            <a:ext cx="1184524" cy="243976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9" y="57329"/>
            <a:ext cx="2012751" cy="1228883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" y="301305"/>
            <a:ext cx="1184524" cy="984906"/>
          </a:xfrm>
        </p:spPr>
        <p:txBody>
          <a:bodyPr/>
          <a:lstStyle>
            <a:lvl1pPr marL="0" indent="0">
              <a:buNone/>
              <a:defRPr sz="600"/>
            </a:lvl1pPr>
            <a:lvl2pPr marL="205688" indent="0">
              <a:buNone/>
              <a:defRPr sz="500"/>
            </a:lvl2pPr>
            <a:lvl3pPr marL="411376" indent="0">
              <a:buNone/>
              <a:defRPr sz="500"/>
            </a:lvl3pPr>
            <a:lvl4pPr marL="617064" indent="0">
              <a:buNone/>
              <a:defRPr sz="400"/>
            </a:lvl4pPr>
            <a:lvl5pPr marL="822750" indent="0">
              <a:buNone/>
              <a:defRPr sz="400"/>
            </a:lvl5pPr>
            <a:lvl6pPr marL="1028438" indent="0">
              <a:buNone/>
              <a:defRPr sz="400"/>
            </a:lvl6pPr>
            <a:lvl7pPr marL="1234127" indent="0">
              <a:buNone/>
              <a:defRPr sz="400"/>
            </a:lvl7pPr>
            <a:lvl8pPr marL="1439814" indent="0">
              <a:buNone/>
              <a:defRPr sz="400"/>
            </a:lvl8pPr>
            <a:lvl9pPr marL="1645502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5" y="1007906"/>
            <a:ext cx="2160270" cy="118989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5" y="128655"/>
            <a:ext cx="2160270" cy="863918"/>
          </a:xfrm>
        </p:spPr>
        <p:txBody>
          <a:bodyPr/>
          <a:lstStyle>
            <a:lvl1pPr marL="0" indent="0">
              <a:buNone/>
              <a:defRPr sz="1500"/>
            </a:lvl1pPr>
            <a:lvl2pPr marL="205688" indent="0">
              <a:buNone/>
              <a:defRPr sz="1300"/>
            </a:lvl2pPr>
            <a:lvl3pPr marL="411376" indent="0">
              <a:buNone/>
              <a:defRPr sz="1300"/>
            </a:lvl3pPr>
            <a:lvl4pPr marL="617064" indent="0">
              <a:buNone/>
              <a:defRPr sz="900"/>
            </a:lvl4pPr>
            <a:lvl5pPr marL="822750" indent="0">
              <a:buNone/>
              <a:defRPr sz="900"/>
            </a:lvl5pPr>
            <a:lvl6pPr marL="1028438" indent="0">
              <a:buNone/>
              <a:defRPr sz="900"/>
            </a:lvl6pPr>
            <a:lvl7pPr marL="1234127" indent="0">
              <a:buNone/>
              <a:defRPr sz="900"/>
            </a:lvl7pPr>
            <a:lvl8pPr marL="1439814" indent="0">
              <a:buNone/>
              <a:defRPr sz="900"/>
            </a:lvl8pPr>
            <a:lvl9pPr marL="1645502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5" y="1126893"/>
            <a:ext cx="2160270" cy="168984"/>
          </a:xfrm>
        </p:spPr>
        <p:txBody>
          <a:bodyPr/>
          <a:lstStyle>
            <a:lvl1pPr marL="0" indent="0">
              <a:buNone/>
              <a:defRPr sz="600"/>
            </a:lvl1pPr>
            <a:lvl2pPr marL="205688" indent="0">
              <a:buNone/>
              <a:defRPr sz="500"/>
            </a:lvl2pPr>
            <a:lvl3pPr marL="411376" indent="0">
              <a:buNone/>
              <a:defRPr sz="500"/>
            </a:lvl3pPr>
            <a:lvl4pPr marL="617064" indent="0">
              <a:buNone/>
              <a:defRPr sz="400"/>
            </a:lvl4pPr>
            <a:lvl5pPr marL="822750" indent="0">
              <a:buNone/>
              <a:defRPr sz="400"/>
            </a:lvl5pPr>
            <a:lvl6pPr marL="1028438" indent="0">
              <a:buNone/>
              <a:defRPr sz="400"/>
            </a:lvl6pPr>
            <a:lvl7pPr marL="1234127" indent="0">
              <a:buNone/>
              <a:defRPr sz="400"/>
            </a:lvl7pPr>
            <a:lvl8pPr marL="1439814" indent="0">
              <a:buNone/>
              <a:defRPr sz="400"/>
            </a:lvl8pPr>
            <a:lvl9pPr marL="1645502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4" y="57662"/>
            <a:ext cx="3240406" cy="239977"/>
          </a:xfrm>
          <a:prstGeom prst="rect">
            <a:avLst/>
          </a:prstGeom>
        </p:spPr>
        <p:txBody>
          <a:bodyPr vert="horz" lIns="41138" tIns="20570" rIns="41138" bIns="205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4" y="335969"/>
            <a:ext cx="3240406" cy="950243"/>
          </a:xfrm>
          <a:prstGeom prst="rect">
            <a:avLst/>
          </a:prstGeom>
        </p:spPr>
        <p:txBody>
          <a:bodyPr vert="horz" lIns="41138" tIns="20570" rIns="41138" bIns="205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5" y="1334541"/>
            <a:ext cx="840105" cy="76660"/>
          </a:xfrm>
          <a:prstGeom prst="rect">
            <a:avLst/>
          </a:prstGeom>
        </p:spPr>
        <p:txBody>
          <a:bodyPr vert="horz" lIns="41138" tIns="20570" rIns="41138" bIns="2057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6" y="1334541"/>
            <a:ext cx="1140143" cy="76660"/>
          </a:xfrm>
          <a:prstGeom prst="rect">
            <a:avLst/>
          </a:prstGeom>
        </p:spPr>
        <p:txBody>
          <a:bodyPr vert="horz" lIns="41138" tIns="20570" rIns="41138" bIns="2057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5" y="1334541"/>
            <a:ext cx="840105" cy="76660"/>
          </a:xfrm>
          <a:prstGeom prst="rect">
            <a:avLst/>
          </a:prstGeom>
        </p:spPr>
        <p:txBody>
          <a:bodyPr vert="horz" lIns="41138" tIns="20570" rIns="41138" bIns="2057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376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266" indent="-154266" algn="l" defTabSz="41137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34243" indent="-128554" algn="l" defTabSz="411376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14220" indent="-102844" algn="l" defTabSz="411376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719908" indent="-102844" algn="l" defTabSz="411376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5594" indent="-102844" algn="l" defTabSz="411376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283" indent="-102844" algn="l" defTabSz="41137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6970" indent="-102844" algn="l" defTabSz="41137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2658" indent="-102844" algn="l" defTabSz="41137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345" indent="-102844" algn="l" defTabSz="41137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3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5688" algn="l" defTabSz="4113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1376" algn="l" defTabSz="4113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17064" algn="l" defTabSz="4113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750" algn="l" defTabSz="4113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438" algn="l" defTabSz="4113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127" algn="l" defTabSz="4113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814" algn="l" defTabSz="4113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502" algn="l" defTabSz="4113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" y="0"/>
            <a:ext cx="3600463" cy="14394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608" tIns="29305" rIns="58608" bIns="29305"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80039" y="211435"/>
            <a:ext cx="3240000" cy="1080000"/>
            <a:chOff x="180039" y="290951"/>
            <a:chExt cx="3240000" cy="1080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80039" y="1219997"/>
              <a:ext cx="3240000" cy="0"/>
            </a:xfrm>
            <a:prstGeom prst="line">
              <a:avLst/>
            </a:prstGeom>
            <a:ln w="3048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-208663" y="830951"/>
              <a:ext cx="1080000" cy="0"/>
            </a:xfrm>
            <a:prstGeom prst="line">
              <a:avLst/>
            </a:prstGeom>
            <a:ln w="3048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727001" y="830951"/>
              <a:ext cx="1080000" cy="0"/>
            </a:xfrm>
            <a:prstGeom prst="line">
              <a:avLst/>
            </a:prstGeom>
            <a:ln w="3048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" y="0"/>
            <a:ext cx="3600463" cy="1439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608" tIns="29305" rIns="58608" bIns="29305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80039" y="211435"/>
            <a:ext cx="3240000" cy="1080000"/>
            <a:chOff x="180039" y="290951"/>
            <a:chExt cx="3240000" cy="1080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80039" y="1219997"/>
              <a:ext cx="3240000" cy="0"/>
            </a:xfrm>
            <a:prstGeom prst="line">
              <a:avLst/>
            </a:prstGeom>
            <a:ln w="3048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8663" y="830951"/>
              <a:ext cx="1080000" cy="0"/>
            </a:xfrm>
            <a:prstGeom prst="line">
              <a:avLst/>
            </a:prstGeom>
            <a:ln w="3048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727001" y="830951"/>
              <a:ext cx="1080000" cy="0"/>
            </a:xfrm>
            <a:prstGeom prst="line">
              <a:avLst/>
            </a:prstGeom>
            <a:ln w="3048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" y="0"/>
            <a:ext cx="3600463" cy="14394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608" tIns="29305" rIns="58608" bIns="29305" rtlCol="0" anchor="ctr"/>
          <a:lstStyle/>
          <a:p>
            <a:pPr algn="ctr"/>
            <a:endParaRPr lang="en-US"/>
          </a:p>
        </p:txBody>
      </p:sp>
      <p:grpSp>
        <p:nvGrpSpPr>
          <p:cNvPr id="2" name="Group 10"/>
          <p:cNvGrpSpPr/>
          <p:nvPr/>
        </p:nvGrpSpPr>
        <p:grpSpPr>
          <a:xfrm>
            <a:off x="180039" y="211435"/>
            <a:ext cx="3240000" cy="1080000"/>
            <a:chOff x="180039" y="290951"/>
            <a:chExt cx="3240000" cy="1080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80039" y="1219997"/>
              <a:ext cx="3240000" cy="0"/>
            </a:xfrm>
            <a:prstGeom prst="line">
              <a:avLst/>
            </a:prstGeom>
            <a:ln w="304800">
              <a:solidFill>
                <a:srgbClr val="36363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-208663" y="830951"/>
              <a:ext cx="1080000" cy="0"/>
            </a:xfrm>
            <a:prstGeom prst="line">
              <a:avLst/>
            </a:prstGeom>
            <a:ln w="304800">
              <a:solidFill>
                <a:srgbClr val="36363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727001" y="830951"/>
              <a:ext cx="1080000" cy="0"/>
            </a:xfrm>
            <a:prstGeom prst="line">
              <a:avLst/>
            </a:prstGeom>
            <a:ln w="304800">
              <a:solidFill>
                <a:srgbClr val="36363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" y="0"/>
            <a:ext cx="3600463" cy="14394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608" tIns="29305" rIns="58608" bIns="29305" rtlCol="0" anchor="ctr"/>
          <a:lstStyle/>
          <a:p>
            <a:pPr algn="ctr"/>
            <a:endParaRPr lang="en-US"/>
          </a:p>
        </p:txBody>
      </p:sp>
      <p:grpSp>
        <p:nvGrpSpPr>
          <p:cNvPr id="2" name="Group 10"/>
          <p:cNvGrpSpPr/>
          <p:nvPr/>
        </p:nvGrpSpPr>
        <p:grpSpPr>
          <a:xfrm>
            <a:off x="180039" y="211435"/>
            <a:ext cx="3240000" cy="1080000"/>
            <a:chOff x="180039" y="290951"/>
            <a:chExt cx="3240000" cy="1080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80039" y="1219997"/>
              <a:ext cx="3240000" cy="0"/>
            </a:xfrm>
            <a:prstGeom prst="line">
              <a:avLst/>
            </a:prstGeom>
            <a:ln w="304800"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-208663" y="830951"/>
              <a:ext cx="1080000" cy="0"/>
            </a:xfrm>
            <a:prstGeom prst="line">
              <a:avLst/>
            </a:prstGeom>
            <a:ln w="304800"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727001" y="830951"/>
              <a:ext cx="1080000" cy="0"/>
            </a:xfrm>
            <a:prstGeom prst="line">
              <a:avLst/>
            </a:prstGeom>
            <a:ln w="304800"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KULEUVEN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u0061267</dc:creator>
  <cp:lastModifiedBy>u0061267</cp:lastModifiedBy>
  <cp:revision>10</cp:revision>
  <dcterms:created xsi:type="dcterms:W3CDTF">2010-10-25T12:54:32Z</dcterms:created>
  <dcterms:modified xsi:type="dcterms:W3CDTF">2011-01-10T10:08:32Z</dcterms:modified>
</cp:coreProperties>
</file>